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83" r:id="rId2"/>
    <p:sldId id="257" r:id="rId3"/>
    <p:sldId id="260" r:id="rId4"/>
    <p:sldId id="284" r:id="rId5"/>
    <p:sldId id="285" r:id="rId6"/>
    <p:sldId id="286" r:id="rId7"/>
    <p:sldId id="287" r:id="rId8"/>
  </p:sldIdLst>
  <p:sldSz cx="9144000" cy="6858000" type="letter"/>
  <p:notesSz cx="7315200" cy="9601200"/>
  <p:embeddedFontLst>
    <p:embeddedFont>
      <p:font typeface="Consolas" panose="020B0609020204030204" pitchFamily="49" charset="0"/>
      <p:regular r:id="rId11"/>
      <p:bold r:id="rId12"/>
      <p:italic r:id="rId13"/>
      <p:boldItalic r:id="rId14"/>
    </p:embeddedFont>
    <p:embeddedFont>
      <p:font typeface="EB Garamond" pitchFamily="2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Open Sans Bold" pitchFamily="2" charset="0"/>
      <p:regular r:id="rId23"/>
      <p:bold r:id="rId24"/>
    </p:embeddedFont>
    <p:embeddedFont>
      <p:font typeface="Open Sans Medium" pitchFamily="2" charset="0"/>
      <p:regular r:id="rId25"/>
      <p:bold r:id="rId26"/>
      <p:italic r:id="rId27"/>
      <p:boldItalic r:id="rId28"/>
    </p:embeddedFont>
    <p:embeddedFont>
      <p:font typeface="Open Sans SemiBold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B608E0-37A7-4CD4-BD30-F91190190A81}" v="1832" dt="2023-01-20T03:01:18.8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30" autoAdjust="0"/>
    <p:restoredTop sz="95238" autoAdjust="0"/>
  </p:normalViewPr>
  <p:slideViewPr>
    <p:cSldViewPr snapToGrid="0">
      <p:cViewPr varScale="1">
        <p:scale>
          <a:sx n="122" d="100"/>
          <a:sy n="122" d="100"/>
        </p:scale>
        <p:origin x="152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3042" y="10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21" Type="http://schemas.openxmlformats.org/officeDocument/2006/relationships/font" Target="fonts/font1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font" Target="fonts/font22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36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19" Type="http://schemas.openxmlformats.org/officeDocument/2006/relationships/font" Target="fonts/font9.fntdata"/><Relationship Id="rId31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font" Target="fonts/font20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, Shinwoo" userId="2fada53c-6d30-472e-bf21-370e98671bd0" providerId="ADAL" clId="{E60A4B59-CB4A-6343-A1FA-B31D8769B6C2}"/>
    <pc:docChg chg="undo custSel addSld delSld modSld modMainMaster">
      <pc:chgData name="Kim, Shinwoo" userId="2fada53c-6d30-472e-bf21-370e98671bd0" providerId="ADAL" clId="{E60A4B59-CB4A-6343-A1FA-B31D8769B6C2}" dt="2023-01-19T23:48:44.822" v="668"/>
      <pc:docMkLst>
        <pc:docMk/>
      </pc:docMkLst>
      <pc:sldChg chg="addSp modSp modAnim">
        <pc:chgData name="Kim, Shinwoo" userId="2fada53c-6d30-472e-bf21-370e98671bd0" providerId="ADAL" clId="{E60A4B59-CB4A-6343-A1FA-B31D8769B6C2}" dt="2023-01-19T23:44:03.450" v="663"/>
        <pc:sldMkLst>
          <pc:docMk/>
          <pc:sldMk cId="0" sldId="257"/>
        </pc:sldMkLst>
        <pc:spChg chg="add mod">
          <ac:chgData name="Kim, Shinwoo" userId="2fada53c-6d30-472e-bf21-370e98671bd0" providerId="ADAL" clId="{E60A4B59-CB4A-6343-A1FA-B31D8769B6C2}" dt="2023-01-19T14:20:38.307" v="44"/>
          <ac:spMkLst>
            <pc:docMk/>
            <pc:sldMk cId="0" sldId="257"/>
            <ac:spMk id="2" creationId="{50CE9468-C42A-EBC1-8961-1913D052FBD7}"/>
          </ac:spMkLst>
        </pc:spChg>
        <pc:spChg chg="mod">
          <ac:chgData name="Kim, Shinwoo" userId="2fada53c-6d30-472e-bf21-370e98671bd0" providerId="ADAL" clId="{E60A4B59-CB4A-6343-A1FA-B31D8769B6C2}" dt="2023-01-19T19:56:15.109" v="479" actId="207"/>
          <ac:spMkLst>
            <pc:docMk/>
            <pc:sldMk cId="0" sldId="257"/>
            <ac:spMk id="68" creationId="{00000000-0000-0000-0000-000000000000}"/>
          </ac:spMkLst>
        </pc:spChg>
      </pc:sldChg>
      <pc:sldChg chg="addSp delSp modSp mod modAnim chgLayout">
        <pc:chgData name="Kim, Shinwoo" userId="2fada53c-6d30-472e-bf21-370e98671bd0" providerId="ADAL" clId="{E60A4B59-CB4A-6343-A1FA-B31D8769B6C2}" dt="2023-01-19T22:20:45.233" v="486" actId="403"/>
        <pc:sldMkLst>
          <pc:docMk/>
          <pc:sldMk cId="803724333" sldId="259"/>
        </pc:sldMkLst>
        <pc:spChg chg="mod ord">
          <ac:chgData name="Kim, Shinwoo" userId="2fada53c-6d30-472e-bf21-370e98671bd0" providerId="ADAL" clId="{E60A4B59-CB4A-6343-A1FA-B31D8769B6C2}" dt="2023-01-19T19:06:47.064" v="418" actId="700"/>
          <ac:spMkLst>
            <pc:docMk/>
            <pc:sldMk cId="803724333" sldId="259"/>
            <ac:spMk id="2" creationId="{9BC2D590-6864-A18C-4055-5171ABBDEB81}"/>
          </ac:spMkLst>
        </pc:spChg>
        <pc:spChg chg="mod ord">
          <ac:chgData name="Kim, Shinwoo" userId="2fada53c-6d30-472e-bf21-370e98671bd0" providerId="ADAL" clId="{E60A4B59-CB4A-6343-A1FA-B31D8769B6C2}" dt="2023-01-19T19:06:47.064" v="418" actId="700"/>
          <ac:spMkLst>
            <pc:docMk/>
            <pc:sldMk cId="803724333" sldId="259"/>
            <ac:spMk id="3" creationId="{1CFC2170-70A5-F8DF-7E7F-A31CCC716A32}"/>
          </ac:spMkLst>
        </pc:spChg>
        <pc:spChg chg="mod ord">
          <ac:chgData name="Kim, Shinwoo" userId="2fada53c-6d30-472e-bf21-370e98671bd0" providerId="ADAL" clId="{E60A4B59-CB4A-6343-A1FA-B31D8769B6C2}" dt="2023-01-19T19:06:55.021" v="421" actId="20577"/>
          <ac:spMkLst>
            <pc:docMk/>
            <pc:sldMk cId="803724333" sldId="259"/>
            <ac:spMk id="4" creationId="{92B735E3-67EB-F208-DD1C-11495A0088D8}"/>
          </ac:spMkLst>
        </pc:spChg>
        <pc:spChg chg="mod">
          <ac:chgData name="Kim, Shinwoo" userId="2fada53c-6d30-472e-bf21-370e98671bd0" providerId="ADAL" clId="{E60A4B59-CB4A-6343-A1FA-B31D8769B6C2}" dt="2023-01-19T22:20:45.233" v="486" actId="403"/>
          <ac:spMkLst>
            <pc:docMk/>
            <pc:sldMk cId="803724333" sldId="259"/>
            <ac:spMk id="5" creationId="{7527D657-1138-9711-8832-33B20C9A1910}"/>
          </ac:spMkLst>
        </pc:spChg>
        <pc:spChg chg="add del mod">
          <ac:chgData name="Kim, Shinwoo" userId="2fada53c-6d30-472e-bf21-370e98671bd0" providerId="ADAL" clId="{E60A4B59-CB4A-6343-A1FA-B31D8769B6C2}" dt="2023-01-19T19:57:21.093" v="482"/>
          <ac:spMkLst>
            <pc:docMk/>
            <pc:sldMk cId="803724333" sldId="259"/>
            <ac:spMk id="6" creationId="{2306015E-BF09-890A-DC0D-E72E9AF2B42C}"/>
          </ac:spMkLst>
        </pc:spChg>
      </pc:sldChg>
      <pc:sldChg chg="addSp modSp mod modAnim">
        <pc:chgData name="Kim, Shinwoo" userId="2fada53c-6d30-472e-bf21-370e98671bd0" providerId="ADAL" clId="{E60A4B59-CB4A-6343-A1FA-B31D8769B6C2}" dt="2023-01-19T23:44:03.450" v="663"/>
        <pc:sldMkLst>
          <pc:docMk/>
          <pc:sldMk cId="3710607415" sldId="260"/>
        </pc:sldMkLst>
        <pc:spChg chg="add mod">
          <ac:chgData name="Kim, Shinwoo" userId="2fada53c-6d30-472e-bf21-370e98671bd0" providerId="ADAL" clId="{E60A4B59-CB4A-6343-A1FA-B31D8769B6C2}" dt="2023-01-19T14:20:38.307" v="44"/>
          <ac:spMkLst>
            <pc:docMk/>
            <pc:sldMk cId="3710607415" sldId="260"/>
            <ac:spMk id="3" creationId="{23926F55-69F8-FFED-1258-3DF20C5C2FF9}"/>
          </ac:spMkLst>
        </pc:spChg>
        <pc:spChg chg="mod">
          <ac:chgData name="Kim, Shinwoo" userId="2fada53c-6d30-472e-bf21-370e98671bd0" providerId="ADAL" clId="{E60A4B59-CB4A-6343-A1FA-B31D8769B6C2}" dt="2023-01-19T22:24:37.415" v="550" actId="12788"/>
          <ac:spMkLst>
            <pc:docMk/>
            <pc:sldMk cId="3710607415" sldId="260"/>
            <ac:spMk id="8" creationId="{638E746C-02C8-656D-3887-C954B10A3A5C}"/>
          </ac:spMkLst>
        </pc:spChg>
        <pc:graphicFrameChg chg="mod modGraphic">
          <ac:chgData name="Kim, Shinwoo" userId="2fada53c-6d30-472e-bf21-370e98671bd0" providerId="ADAL" clId="{E60A4B59-CB4A-6343-A1FA-B31D8769B6C2}" dt="2023-01-19T22:30:57.930" v="599" actId="120"/>
          <ac:graphicFrameMkLst>
            <pc:docMk/>
            <pc:sldMk cId="3710607415" sldId="260"/>
            <ac:graphicFrameMk id="6" creationId="{60A37766-B961-9467-24B1-61CA4395BB48}"/>
          </ac:graphicFrameMkLst>
        </pc:graphicFrameChg>
      </pc:sldChg>
      <pc:sldChg chg="addSp modSp mod modAnim">
        <pc:chgData name="Kim, Shinwoo" userId="2fada53c-6d30-472e-bf21-370e98671bd0" providerId="ADAL" clId="{E60A4B59-CB4A-6343-A1FA-B31D8769B6C2}" dt="2023-01-19T23:44:03.450" v="663"/>
        <pc:sldMkLst>
          <pc:docMk/>
          <pc:sldMk cId="1524030952" sldId="261"/>
        </pc:sldMkLst>
        <pc:spChg chg="mod">
          <ac:chgData name="Kim, Shinwoo" userId="2fada53c-6d30-472e-bf21-370e98671bd0" providerId="ADAL" clId="{E60A4B59-CB4A-6343-A1FA-B31D8769B6C2}" dt="2023-01-19T19:07:21.948" v="422" actId="2711"/>
          <ac:spMkLst>
            <pc:docMk/>
            <pc:sldMk cId="1524030952" sldId="261"/>
            <ac:spMk id="3" creationId="{0A7C8B06-63A8-D87D-F938-F16C4EFF6DDF}"/>
          </ac:spMkLst>
        </pc:spChg>
        <pc:spChg chg="add mod">
          <ac:chgData name="Kim, Shinwoo" userId="2fada53c-6d30-472e-bf21-370e98671bd0" providerId="ADAL" clId="{E60A4B59-CB4A-6343-A1FA-B31D8769B6C2}" dt="2023-01-19T14:20:38.307" v="44"/>
          <ac:spMkLst>
            <pc:docMk/>
            <pc:sldMk cId="1524030952" sldId="261"/>
            <ac:spMk id="4" creationId="{1FCEBC41-9159-8ACB-69F8-B0C32C02BA32}"/>
          </ac:spMkLst>
        </pc:spChg>
        <pc:graphicFrameChg chg="mod">
          <ac:chgData name="Kim, Shinwoo" userId="2fada53c-6d30-472e-bf21-370e98671bd0" providerId="ADAL" clId="{E60A4B59-CB4A-6343-A1FA-B31D8769B6C2}" dt="2023-01-19T23:41:26.967" v="659"/>
          <ac:graphicFrameMkLst>
            <pc:docMk/>
            <pc:sldMk cId="1524030952" sldId="261"/>
            <ac:graphicFrameMk id="5" creationId="{8CD880B1-80B9-7FB3-2D61-F5AD8CAB24ED}"/>
          </ac:graphicFrameMkLst>
        </pc:graphicFrameChg>
      </pc:sldChg>
      <pc:sldChg chg="addSp modSp modAnim">
        <pc:chgData name="Kim, Shinwoo" userId="2fada53c-6d30-472e-bf21-370e98671bd0" providerId="ADAL" clId="{E60A4B59-CB4A-6343-A1FA-B31D8769B6C2}" dt="2023-01-19T23:44:03.450" v="663"/>
        <pc:sldMkLst>
          <pc:docMk/>
          <pc:sldMk cId="4278175711" sldId="262"/>
        </pc:sldMkLst>
        <pc:spChg chg="mod">
          <ac:chgData name="Kim, Shinwoo" userId="2fada53c-6d30-472e-bf21-370e98671bd0" providerId="ADAL" clId="{E60A4B59-CB4A-6343-A1FA-B31D8769B6C2}" dt="2023-01-19T22:22:04.953" v="538" actId="108"/>
          <ac:spMkLst>
            <pc:docMk/>
            <pc:sldMk cId="4278175711" sldId="262"/>
            <ac:spMk id="3" creationId="{1E7E0841-CA65-8C83-E46B-9D9E141F953A}"/>
          </ac:spMkLst>
        </pc:spChg>
        <pc:spChg chg="add mod">
          <ac:chgData name="Kim, Shinwoo" userId="2fada53c-6d30-472e-bf21-370e98671bd0" providerId="ADAL" clId="{E60A4B59-CB4A-6343-A1FA-B31D8769B6C2}" dt="2023-01-19T14:20:38.307" v="44"/>
          <ac:spMkLst>
            <pc:docMk/>
            <pc:sldMk cId="4278175711" sldId="262"/>
            <ac:spMk id="4" creationId="{773B8956-D523-1788-E3EA-0F55B3E74351}"/>
          </ac:spMkLst>
        </pc:spChg>
      </pc:sldChg>
      <pc:sldChg chg="addSp modSp mod modAnim">
        <pc:chgData name="Kim, Shinwoo" userId="2fada53c-6d30-472e-bf21-370e98671bd0" providerId="ADAL" clId="{E60A4B59-CB4A-6343-A1FA-B31D8769B6C2}" dt="2023-01-19T23:48:44.822" v="668"/>
        <pc:sldMkLst>
          <pc:docMk/>
          <pc:sldMk cId="2157045957" sldId="263"/>
        </pc:sldMkLst>
        <pc:spChg chg="add mod">
          <ac:chgData name="Kim, Shinwoo" userId="2fada53c-6d30-472e-bf21-370e98671bd0" providerId="ADAL" clId="{E60A4B59-CB4A-6343-A1FA-B31D8769B6C2}" dt="2023-01-19T14:20:38.307" v="44"/>
          <ac:spMkLst>
            <pc:docMk/>
            <pc:sldMk cId="2157045957" sldId="263"/>
            <ac:spMk id="7" creationId="{6D2C27FA-A20A-18E2-2B9D-21F44CECADD6}"/>
          </ac:spMkLst>
        </pc:spChg>
        <pc:picChg chg="mod">
          <ac:chgData name="Kim, Shinwoo" userId="2fada53c-6d30-472e-bf21-370e98671bd0" providerId="ADAL" clId="{E60A4B59-CB4A-6343-A1FA-B31D8769B6C2}" dt="2023-01-19T19:10:10.064" v="454" actId="1076"/>
          <ac:picMkLst>
            <pc:docMk/>
            <pc:sldMk cId="2157045957" sldId="263"/>
            <ac:picMk id="5" creationId="{12DCF522-A197-E4F1-6742-E194CC2BCBDB}"/>
          </ac:picMkLst>
        </pc:picChg>
        <pc:cxnChg chg="mod">
          <ac:chgData name="Kim, Shinwoo" userId="2fada53c-6d30-472e-bf21-370e98671bd0" providerId="ADAL" clId="{E60A4B59-CB4A-6343-A1FA-B31D8769B6C2}" dt="2023-01-19T19:10:13.763" v="455" actId="14100"/>
          <ac:cxnSpMkLst>
            <pc:docMk/>
            <pc:sldMk cId="2157045957" sldId="263"/>
            <ac:cxnSpMk id="6" creationId="{DC485136-3863-748C-2DF4-420CC9794777}"/>
          </ac:cxnSpMkLst>
        </pc:cxnChg>
      </pc:sldChg>
      <pc:sldChg chg="modSp new mod modAnim">
        <pc:chgData name="Kim, Shinwoo" userId="2fada53c-6d30-472e-bf21-370e98671bd0" providerId="ADAL" clId="{E60A4B59-CB4A-6343-A1FA-B31D8769B6C2}" dt="2023-01-19T23:48:30.957" v="665"/>
        <pc:sldMkLst>
          <pc:docMk/>
          <pc:sldMk cId="4041516463" sldId="264"/>
        </pc:sldMkLst>
        <pc:spChg chg="mod">
          <ac:chgData name="Kim, Shinwoo" userId="2fada53c-6d30-472e-bf21-370e98671bd0" providerId="ADAL" clId="{E60A4B59-CB4A-6343-A1FA-B31D8769B6C2}" dt="2023-01-19T15:52:25.444" v="86" actId="20577"/>
          <ac:spMkLst>
            <pc:docMk/>
            <pc:sldMk cId="4041516463" sldId="264"/>
            <ac:spMk id="2" creationId="{9AFE42C8-D163-2B71-ED72-2C29D4192249}"/>
          </ac:spMkLst>
        </pc:spChg>
        <pc:spChg chg="mod">
          <ac:chgData name="Kim, Shinwoo" userId="2fada53c-6d30-472e-bf21-370e98671bd0" providerId="ADAL" clId="{E60A4B59-CB4A-6343-A1FA-B31D8769B6C2}" dt="2023-01-19T15:55:19.065" v="349" actId="20577"/>
          <ac:spMkLst>
            <pc:docMk/>
            <pc:sldMk cId="4041516463" sldId="264"/>
            <ac:spMk id="3" creationId="{9C1D1018-3399-A71C-1002-6F5B6A90E814}"/>
          </ac:spMkLst>
        </pc:spChg>
      </pc:sldChg>
      <pc:sldChg chg="addSp delSp modSp new del mod modClrScheme chgLayout">
        <pc:chgData name="Kim, Shinwoo" userId="2fada53c-6d30-472e-bf21-370e98671bd0" providerId="ADAL" clId="{E60A4B59-CB4A-6343-A1FA-B31D8769B6C2}" dt="2023-01-19T19:53:12.310" v="466" actId="2696"/>
        <pc:sldMkLst>
          <pc:docMk/>
          <pc:sldMk cId="3522158922" sldId="265"/>
        </pc:sldMkLst>
        <pc:spChg chg="del mod ord">
          <ac:chgData name="Kim, Shinwoo" userId="2fada53c-6d30-472e-bf21-370e98671bd0" providerId="ADAL" clId="{E60A4B59-CB4A-6343-A1FA-B31D8769B6C2}" dt="2023-01-19T19:53:02.134" v="461" actId="700"/>
          <ac:spMkLst>
            <pc:docMk/>
            <pc:sldMk cId="3522158922" sldId="265"/>
            <ac:spMk id="2" creationId="{A8C1F181-4547-8C50-A262-B53023338AD2}"/>
          </ac:spMkLst>
        </pc:spChg>
        <pc:spChg chg="del mod ord">
          <ac:chgData name="Kim, Shinwoo" userId="2fada53c-6d30-472e-bf21-370e98671bd0" providerId="ADAL" clId="{E60A4B59-CB4A-6343-A1FA-B31D8769B6C2}" dt="2023-01-19T19:53:02.134" v="461" actId="700"/>
          <ac:spMkLst>
            <pc:docMk/>
            <pc:sldMk cId="3522158922" sldId="265"/>
            <ac:spMk id="3" creationId="{F27288C5-903E-D24F-D5E0-FD86C35937CE}"/>
          </ac:spMkLst>
        </pc:spChg>
        <pc:spChg chg="mod ord">
          <ac:chgData name="Kim, Shinwoo" userId="2fada53c-6d30-472e-bf21-370e98671bd0" providerId="ADAL" clId="{E60A4B59-CB4A-6343-A1FA-B31D8769B6C2}" dt="2023-01-19T19:53:02.134" v="461" actId="700"/>
          <ac:spMkLst>
            <pc:docMk/>
            <pc:sldMk cId="3522158922" sldId="265"/>
            <ac:spMk id="4" creationId="{9186FA56-4B0D-4743-0174-038B75AE6347}"/>
          </ac:spMkLst>
        </pc:spChg>
        <pc:spChg chg="add mod ord">
          <ac:chgData name="Kim, Shinwoo" userId="2fada53c-6d30-472e-bf21-370e98671bd0" providerId="ADAL" clId="{E60A4B59-CB4A-6343-A1FA-B31D8769B6C2}" dt="2023-01-19T19:53:05.437" v="464" actId="20577"/>
          <ac:spMkLst>
            <pc:docMk/>
            <pc:sldMk cId="3522158922" sldId="265"/>
            <ac:spMk id="5" creationId="{648F3967-A6B6-10A8-0EA3-AC36D1438D3F}"/>
          </ac:spMkLst>
        </pc:spChg>
        <pc:spChg chg="add mod ord">
          <ac:chgData name="Kim, Shinwoo" userId="2fada53c-6d30-472e-bf21-370e98671bd0" providerId="ADAL" clId="{E60A4B59-CB4A-6343-A1FA-B31D8769B6C2}" dt="2023-01-19T19:53:05.895" v="465" actId="20577"/>
          <ac:spMkLst>
            <pc:docMk/>
            <pc:sldMk cId="3522158922" sldId="265"/>
            <ac:spMk id="6" creationId="{A58324A0-4E35-D8DF-A617-888FCD353E39}"/>
          </ac:spMkLst>
        </pc:spChg>
        <pc:spChg chg="add mod ord">
          <ac:chgData name="Kim, Shinwoo" userId="2fada53c-6d30-472e-bf21-370e98671bd0" providerId="ADAL" clId="{E60A4B59-CB4A-6343-A1FA-B31D8769B6C2}" dt="2023-01-19T19:53:04.664" v="463" actId="20577"/>
          <ac:spMkLst>
            <pc:docMk/>
            <pc:sldMk cId="3522158922" sldId="265"/>
            <ac:spMk id="7" creationId="{3BDF8C6B-135E-EB83-E56E-8894845E9BBC}"/>
          </ac:spMkLst>
        </pc:spChg>
      </pc:sldChg>
      <pc:sldMasterChg chg="modSp mod modAnim modSldLayout">
        <pc:chgData name="Kim, Shinwoo" userId="2fada53c-6d30-472e-bf21-370e98671bd0" providerId="ADAL" clId="{E60A4B59-CB4A-6343-A1FA-B31D8769B6C2}" dt="2023-01-19T23:44:03.450" v="663"/>
        <pc:sldMasterMkLst>
          <pc:docMk/>
          <pc:sldMasterMk cId="0" sldId="2147483659"/>
        </pc:sldMasterMkLst>
        <pc:spChg chg="mod">
          <ac:chgData name="Kim, Shinwoo" userId="2fada53c-6d30-472e-bf21-370e98671bd0" providerId="ADAL" clId="{E60A4B59-CB4A-6343-A1FA-B31D8769B6C2}" dt="2023-01-19T19:03:23.612" v="351" actId="113"/>
          <ac:spMkLst>
            <pc:docMk/>
            <pc:sldMasterMk cId="0" sldId="2147483659"/>
            <ac:spMk id="10" creationId="{00000000-0000-0000-0000-000000000000}"/>
          </ac:spMkLst>
        </pc:spChg>
        <pc:sldLayoutChg chg="modSp mod">
          <pc:chgData name="Kim, Shinwoo" userId="2fada53c-6d30-472e-bf21-370e98671bd0" providerId="ADAL" clId="{E60A4B59-CB4A-6343-A1FA-B31D8769B6C2}" dt="2023-01-19T22:23:53.392" v="549" actId="1035"/>
          <pc:sldLayoutMkLst>
            <pc:docMk/>
            <pc:sldMasterMk cId="0" sldId="2147483659"/>
            <pc:sldLayoutMk cId="0" sldId="2147483648"/>
          </pc:sldLayoutMkLst>
          <pc:spChg chg="mod">
            <ac:chgData name="Kim, Shinwoo" userId="2fada53c-6d30-472e-bf21-370e98671bd0" providerId="ADAL" clId="{E60A4B59-CB4A-6343-A1FA-B31D8769B6C2}" dt="2023-01-19T22:23:47.634" v="542" actId="1076"/>
            <ac:spMkLst>
              <pc:docMk/>
              <pc:sldMasterMk cId="0" sldId="2147483659"/>
              <pc:sldLayoutMk cId="0" sldId="2147483648"/>
              <ac:spMk id="2" creationId="{64A105B1-F4F1-F011-2EAB-9475C6D4E092}"/>
            </ac:spMkLst>
          </pc:spChg>
          <pc:spChg chg="mod">
            <ac:chgData name="Kim, Shinwoo" userId="2fada53c-6d30-472e-bf21-370e98671bd0" providerId="ADAL" clId="{E60A4B59-CB4A-6343-A1FA-B31D8769B6C2}" dt="2023-01-19T19:52:29.608" v="457" actId="1076"/>
            <ac:spMkLst>
              <pc:docMk/>
              <pc:sldMasterMk cId="0" sldId="2147483659"/>
              <pc:sldLayoutMk cId="0" sldId="2147483648"/>
              <ac:spMk id="16" creationId="{00000000-0000-0000-0000-000000000000}"/>
            </ac:spMkLst>
          </pc:spChg>
          <pc:spChg chg="mod">
            <ac:chgData name="Kim, Shinwoo" userId="2fada53c-6d30-472e-bf21-370e98671bd0" providerId="ADAL" clId="{E60A4B59-CB4A-6343-A1FA-B31D8769B6C2}" dt="2023-01-19T22:23:53.392" v="549" actId="1035"/>
            <ac:spMkLst>
              <pc:docMk/>
              <pc:sldMasterMk cId="0" sldId="2147483659"/>
              <pc:sldLayoutMk cId="0" sldId="2147483648"/>
              <ac:spMk id="17" creationId="{00000000-0000-0000-0000-000000000000}"/>
            </ac:spMkLst>
          </pc:spChg>
        </pc:sldLayoutChg>
        <pc:sldLayoutChg chg="modAnim">
          <pc:chgData name="Kim, Shinwoo" userId="2fada53c-6d30-472e-bf21-370e98671bd0" providerId="ADAL" clId="{E60A4B59-CB4A-6343-A1FA-B31D8769B6C2}" dt="2023-01-19T23:44:03.450" v="663"/>
          <pc:sldLayoutMkLst>
            <pc:docMk/>
            <pc:sldMasterMk cId="0" sldId="2147483659"/>
            <pc:sldLayoutMk cId="0" sldId="2147483650"/>
          </pc:sldLayoutMkLst>
        </pc:sldLayoutChg>
      </pc:sldMasterChg>
    </pc:docChg>
  </pc:docChgLst>
  <pc:docChgLst>
    <pc:chgData name="Kim, Shinwoo" userId="2fada53c-6d30-472e-bf21-370e98671bd0" providerId="ADAL" clId="{93B608E0-37A7-4CD4-BD30-F91190190A81}"/>
    <pc:docChg chg="undo custSel addSld delSld modSld sldOrd modMainMaster modNotesMaster modHandout">
      <pc:chgData name="Kim, Shinwoo" userId="2fada53c-6d30-472e-bf21-370e98671bd0" providerId="ADAL" clId="{93B608E0-37A7-4CD4-BD30-F91190190A81}" dt="2023-01-20T03:03:46.281" v="6217" actId="6549"/>
      <pc:docMkLst>
        <pc:docMk/>
      </pc:docMkLst>
      <pc:sldChg chg="delSp modSp mod modAnim modNotes">
        <pc:chgData name="Kim, Shinwoo" userId="2fada53c-6d30-472e-bf21-370e98671bd0" providerId="ADAL" clId="{93B608E0-37A7-4CD4-BD30-F91190190A81}" dt="2023-01-20T00:56:42.336" v="2804" actId="478"/>
        <pc:sldMkLst>
          <pc:docMk/>
          <pc:sldMk cId="0" sldId="257"/>
        </pc:sldMkLst>
        <pc:spChg chg="del mod">
          <ac:chgData name="Kim, Shinwoo" userId="2fada53c-6d30-472e-bf21-370e98671bd0" providerId="ADAL" clId="{93B608E0-37A7-4CD4-BD30-F91190190A81}" dt="2023-01-20T00:56:42.336" v="2804" actId="478"/>
          <ac:spMkLst>
            <pc:docMk/>
            <pc:sldMk cId="0" sldId="257"/>
            <ac:spMk id="2" creationId="{50CE9468-C42A-EBC1-8961-1913D052FBD7}"/>
          </ac:spMkLst>
        </pc:spChg>
        <pc:spChg chg="mod">
          <ac:chgData name="Kim, Shinwoo" userId="2fada53c-6d30-472e-bf21-370e98671bd0" providerId="ADAL" clId="{93B608E0-37A7-4CD4-BD30-F91190190A81}" dt="2023-01-20T00:41:10.025" v="2637" actId="6559"/>
          <ac:spMkLst>
            <pc:docMk/>
            <pc:sldMk cId="0" sldId="257"/>
            <ac:spMk id="67" creationId="{00000000-0000-0000-0000-000000000000}"/>
          </ac:spMkLst>
        </pc:spChg>
        <pc:spChg chg="mod">
          <ac:chgData name="Kim, Shinwoo" userId="2fada53c-6d30-472e-bf21-370e98671bd0" providerId="ADAL" clId="{93B608E0-37A7-4CD4-BD30-F91190190A81}" dt="2023-01-19T04:33:10.966" v="1032" actId="20577"/>
          <ac:spMkLst>
            <pc:docMk/>
            <pc:sldMk cId="0" sldId="257"/>
            <ac:spMk id="68" creationId="{00000000-0000-0000-0000-000000000000}"/>
          </ac:spMkLst>
        </pc:spChg>
      </pc:sldChg>
      <pc:sldChg chg="addSp delSp modSp mod">
        <pc:chgData name="Kim, Shinwoo" userId="2fada53c-6d30-472e-bf21-370e98671bd0" providerId="ADAL" clId="{93B608E0-37A7-4CD4-BD30-F91190190A81}" dt="2023-01-20T03:03:46.281" v="6217" actId="6549"/>
        <pc:sldMkLst>
          <pc:docMk/>
          <pc:sldMk cId="803724333" sldId="259"/>
        </pc:sldMkLst>
        <pc:spChg chg="mod">
          <ac:chgData name="Kim, Shinwoo" userId="2fada53c-6d30-472e-bf21-370e98671bd0" providerId="ADAL" clId="{93B608E0-37A7-4CD4-BD30-F91190190A81}" dt="2023-01-20T03:03:35.278" v="6212" actId="404"/>
          <ac:spMkLst>
            <pc:docMk/>
            <pc:sldMk cId="803724333" sldId="259"/>
            <ac:spMk id="2" creationId="{9BC2D590-6864-A18C-4055-5171ABBDEB81}"/>
          </ac:spMkLst>
        </pc:spChg>
        <pc:spChg chg="mod">
          <ac:chgData name="Kim, Shinwoo" userId="2fada53c-6d30-472e-bf21-370e98671bd0" providerId="ADAL" clId="{93B608E0-37A7-4CD4-BD30-F91190190A81}" dt="2023-01-19T05:07:58.471" v="2500" actId="20577"/>
          <ac:spMkLst>
            <pc:docMk/>
            <pc:sldMk cId="803724333" sldId="259"/>
            <ac:spMk id="3" creationId="{1CFC2170-70A5-F8DF-7E7F-A31CCC716A32}"/>
          </ac:spMkLst>
        </pc:spChg>
        <pc:spChg chg="mod">
          <ac:chgData name="Kim, Shinwoo" userId="2fada53c-6d30-472e-bf21-370e98671bd0" providerId="ADAL" clId="{93B608E0-37A7-4CD4-BD30-F91190190A81}" dt="2023-01-19T04:14:40.406" v="61" actId="6549"/>
          <ac:spMkLst>
            <pc:docMk/>
            <pc:sldMk cId="803724333" sldId="259"/>
            <ac:spMk id="4" creationId="{92B735E3-67EB-F208-DD1C-11495A0088D8}"/>
          </ac:spMkLst>
        </pc:spChg>
        <pc:spChg chg="add mod">
          <ac:chgData name="Kim, Shinwoo" userId="2fada53c-6d30-472e-bf21-370e98671bd0" providerId="ADAL" clId="{93B608E0-37A7-4CD4-BD30-F91190190A81}" dt="2023-01-20T03:03:46.281" v="6217" actId="6549"/>
          <ac:spMkLst>
            <pc:docMk/>
            <pc:sldMk cId="803724333" sldId="259"/>
            <ac:spMk id="5" creationId="{7527D657-1138-9711-8832-33B20C9A1910}"/>
          </ac:spMkLst>
        </pc:spChg>
        <pc:spChg chg="add del mod">
          <ac:chgData name="Kim, Shinwoo" userId="2fada53c-6d30-472e-bf21-370e98671bd0" providerId="ADAL" clId="{93B608E0-37A7-4CD4-BD30-F91190190A81}" dt="2023-01-20T03:03:12.237" v="6208"/>
          <ac:spMkLst>
            <pc:docMk/>
            <pc:sldMk cId="803724333" sldId="259"/>
            <ac:spMk id="6" creationId="{76512C86-616A-3F41-9A81-C26DE8592BD4}"/>
          </ac:spMkLst>
        </pc:spChg>
      </pc:sldChg>
      <pc:sldChg chg="addSp delSp modSp new mod modClrScheme modAnim chgLayout">
        <pc:chgData name="Kim, Shinwoo" userId="2fada53c-6d30-472e-bf21-370e98671bd0" providerId="ADAL" clId="{93B608E0-37A7-4CD4-BD30-F91190190A81}" dt="2023-01-20T00:56:55.469" v="2805" actId="478"/>
        <pc:sldMkLst>
          <pc:docMk/>
          <pc:sldMk cId="3710607415" sldId="260"/>
        </pc:sldMkLst>
        <pc:spChg chg="mod ord">
          <ac:chgData name="Kim, Shinwoo" userId="2fada53c-6d30-472e-bf21-370e98671bd0" providerId="ADAL" clId="{93B608E0-37A7-4CD4-BD30-F91190190A81}" dt="2023-01-19T04:33:41.190" v="1052" actId="700"/>
          <ac:spMkLst>
            <pc:docMk/>
            <pc:sldMk cId="3710607415" sldId="260"/>
            <ac:spMk id="2" creationId="{15DC1C33-A267-2A74-0732-99505B1B93B6}"/>
          </ac:spMkLst>
        </pc:spChg>
        <pc:spChg chg="del">
          <ac:chgData name="Kim, Shinwoo" userId="2fada53c-6d30-472e-bf21-370e98671bd0" providerId="ADAL" clId="{93B608E0-37A7-4CD4-BD30-F91190190A81}" dt="2023-01-20T00:56:55.469" v="2805" actId="478"/>
          <ac:spMkLst>
            <pc:docMk/>
            <pc:sldMk cId="3710607415" sldId="260"/>
            <ac:spMk id="3" creationId="{23926F55-69F8-FFED-1258-3DF20C5C2FF9}"/>
          </ac:spMkLst>
        </pc:spChg>
        <pc:spChg chg="add del mod ord">
          <ac:chgData name="Kim, Shinwoo" userId="2fada53c-6d30-472e-bf21-370e98671bd0" providerId="ADAL" clId="{93B608E0-37A7-4CD4-BD30-F91190190A81}" dt="2023-01-19T04:33:46.808" v="1053" actId="478"/>
          <ac:spMkLst>
            <pc:docMk/>
            <pc:sldMk cId="3710607415" sldId="260"/>
            <ac:spMk id="3" creationId="{CCE074B4-35F8-5796-5B1A-4AAA1FD75FA9}"/>
          </ac:spMkLst>
        </pc:spChg>
        <pc:spChg chg="add del mod ord">
          <ac:chgData name="Kim, Shinwoo" userId="2fada53c-6d30-472e-bf21-370e98671bd0" providerId="ADAL" clId="{93B608E0-37A7-4CD4-BD30-F91190190A81}" dt="2023-01-19T04:33:41.190" v="1052" actId="700"/>
          <ac:spMkLst>
            <pc:docMk/>
            <pc:sldMk cId="3710607415" sldId="260"/>
            <ac:spMk id="4" creationId="{5B61215C-93DC-5D39-28DB-25EC43875202}"/>
          </ac:spMkLst>
        </pc:spChg>
        <pc:spChg chg="add del mod ord">
          <ac:chgData name="Kim, Shinwoo" userId="2fada53c-6d30-472e-bf21-370e98671bd0" providerId="ADAL" clId="{93B608E0-37A7-4CD4-BD30-F91190190A81}" dt="2023-01-19T04:33:41.190" v="1052" actId="700"/>
          <ac:spMkLst>
            <pc:docMk/>
            <pc:sldMk cId="3710607415" sldId="260"/>
            <ac:spMk id="5" creationId="{52B2DA17-16E4-10D3-F6A1-9E33FA888E91}"/>
          </ac:spMkLst>
        </pc:spChg>
        <pc:spChg chg="add mod">
          <ac:chgData name="Kim, Shinwoo" userId="2fada53c-6d30-472e-bf21-370e98671bd0" providerId="ADAL" clId="{93B608E0-37A7-4CD4-BD30-F91190190A81}" dt="2023-01-19T04:39:28.226" v="1328" actId="20577"/>
          <ac:spMkLst>
            <pc:docMk/>
            <pc:sldMk cId="3710607415" sldId="260"/>
            <ac:spMk id="8" creationId="{638E746C-02C8-656D-3887-C954B10A3A5C}"/>
          </ac:spMkLst>
        </pc:spChg>
        <pc:graphicFrameChg chg="add mod modGraphic">
          <ac:chgData name="Kim, Shinwoo" userId="2fada53c-6d30-472e-bf21-370e98671bd0" providerId="ADAL" clId="{93B608E0-37A7-4CD4-BD30-F91190190A81}" dt="2023-01-20T00:41:54.628" v="2638" actId="12788"/>
          <ac:graphicFrameMkLst>
            <pc:docMk/>
            <pc:sldMk cId="3710607415" sldId="260"/>
            <ac:graphicFrameMk id="6" creationId="{60A37766-B961-9467-24B1-61CA4395BB48}"/>
          </ac:graphicFrameMkLst>
        </pc:graphicFrameChg>
        <pc:graphicFrameChg chg="add del mod">
          <ac:chgData name="Kim, Shinwoo" userId="2fada53c-6d30-472e-bf21-370e98671bd0" providerId="ADAL" clId="{93B608E0-37A7-4CD4-BD30-F91190190A81}" dt="2023-01-19T04:35:11.703" v="1091" actId="478"/>
          <ac:graphicFrameMkLst>
            <pc:docMk/>
            <pc:sldMk cId="3710607415" sldId="260"/>
            <ac:graphicFrameMk id="7" creationId="{C32664D7-5401-31BD-A6E9-9832948D9F82}"/>
          </ac:graphicFrameMkLst>
        </pc:graphicFrameChg>
      </pc:sldChg>
      <pc:sldChg chg="addSp delSp modSp new mod modAnim">
        <pc:chgData name="Kim, Shinwoo" userId="2fada53c-6d30-472e-bf21-370e98671bd0" providerId="ADAL" clId="{93B608E0-37A7-4CD4-BD30-F91190190A81}" dt="2023-01-20T00:56:57.286" v="2806" actId="478"/>
        <pc:sldMkLst>
          <pc:docMk/>
          <pc:sldMk cId="1524030952" sldId="261"/>
        </pc:sldMkLst>
        <pc:spChg chg="mod">
          <ac:chgData name="Kim, Shinwoo" userId="2fada53c-6d30-472e-bf21-370e98671bd0" providerId="ADAL" clId="{93B608E0-37A7-4CD4-BD30-F91190190A81}" dt="2023-01-19T04:40:18.836" v="1354" actId="20577"/>
          <ac:spMkLst>
            <pc:docMk/>
            <pc:sldMk cId="1524030952" sldId="261"/>
            <ac:spMk id="2" creationId="{61B92E92-17C7-2663-F838-8C2C833BF538}"/>
          </ac:spMkLst>
        </pc:spChg>
        <pc:spChg chg="mod">
          <ac:chgData name="Kim, Shinwoo" userId="2fada53c-6d30-472e-bf21-370e98671bd0" providerId="ADAL" clId="{93B608E0-37A7-4CD4-BD30-F91190190A81}" dt="2023-01-20T00:42:07.883" v="2639" actId="12788"/>
          <ac:spMkLst>
            <pc:docMk/>
            <pc:sldMk cId="1524030952" sldId="261"/>
            <ac:spMk id="3" creationId="{0A7C8B06-63A8-D87D-F938-F16C4EFF6DDF}"/>
          </ac:spMkLst>
        </pc:spChg>
        <pc:spChg chg="del">
          <ac:chgData name="Kim, Shinwoo" userId="2fada53c-6d30-472e-bf21-370e98671bd0" providerId="ADAL" clId="{93B608E0-37A7-4CD4-BD30-F91190190A81}" dt="2023-01-20T00:56:57.286" v="2806" actId="478"/>
          <ac:spMkLst>
            <pc:docMk/>
            <pc:sldMk cId="1524030952" sldId="261"/>
            <ac:spMk id="4" creationId="{1FCEBC41-9159-8ACB-69F8-B0C32C02BA32}"/>
          </ac:spMkLst>
        </pc:spChg>
        <pc:graphicFrameChg chg="add del mod modGraphic">
          <ac:chgData name="Kim, Shinwoo" userId="2fada53c-6d30-472e-bf21-370e98671bd0" providerId="ADAL" clId="{93B608E0-37A7-4CD4-BD30-F91190190A81}" dt="2023-01-19T04:47:20.707" v="1478" actId="478"/>
          <ac:graphicFrameMkLst>
            <pc:docMk/>
            <pc:sldMk cId="1524030952" sldId="261"/>
            <ac:graphicFrameMk id="4" creationId="{BD9AEDDE-6EF2-9B00-3CF8-98A57491FF82}"/>
          </ac:graphicFrameMkLst>
        </pc:graphicFrameChg>
        <pc:graphicFrameChg chg="add mod modGraphic">
          <ac:chgData name="Kim, Shinwoo" userId="2fada53c-6d30-472e-bf21-370e98671bd0" providerId="ADAL" clId="{93B608E0-37A7-4CD4-BD30-F91190190A81}" dt="2023-01-20T00:42:20.926" v="2640" actId="12788"/>
          <ac:graphicFrameMkLst>
            <pc:docMk/>
            <pc:sldMk cId="1524030952" sldId="261"/>
            <ac:graphicFrameMk id="5" creationId="{8CD880B1-80B9-7FB3-2D61-F5AD8CAB24ED}"/>
          </ac:graphicFrameMkLst>
        </pc:graphicFrameChg>
      </pc:sldChg>
      <pc:sldChg chg="new del">
        <pc:chgData name="Kim, Shinwoo" userId="2fada53c-6d30-472e-bf21-370e98671bd0" providerId="ADAL" clId="{93B608E0-37A7-4CD4-BD30-F91190190A81}" dt="2023-01-19T04:33:35.898" v="1050" actId="47"/>
        <pc:sldMkLst>
          <pc:docMk/>
          <pc:sldMk cId="3693287059" sldId="261"/>
        </pc:sldMkLst>
      </pc:sldChg>
      <pc:sldChg chg="delSp modSp new mod modAnim">
        <pc:chgData name="Kim, Shinwoo" userId="2fada53c-6d30-472e-bf21-370e98671bd0" providerId="ADAL" clId="{93B608E0-37A7-4CD4-BD30-F91190190A81}" dt="2023-01-20T01:04:30.155" v="3175" actId="122"/>
        <pc:sldMkLst>
          <pc:docMk/>
          <pc:sldMk cId="4278175711" sldId="262"/>
        </pc:sldMkLst>
        <pc:spChg chg="mod">
          <ac:chgData name="Kim, Shinwoo" userId="2fada53c-6d30-472e-bf21-370e98671bd0" providerId="ADAL" clId="{93B608E0-37A7-4CD4-BD30-F91190190A81}" dt="2023-01-19T04:52:22.794" v="1886" actId="20577"/>
          <ac:spMkLst>
            <pc:docMk/>
            <pc:sldMk cId="4278175711" sldId="262"/>
            <ac:spMk id="2" creationId="{E9ADB161-2FA2-8446-7EAC-5EAA8C803F45}"/>
          </ac:spMkLst>
        </pc:spChg>
        <pc:spChg chg="mod">
          <ac:chgData name="Kim, Shinwoo" userId="2fada53c-6d30-472e-bf21-370e98671bd0" providerId="ADAL" clId="{93B608E0-37A7-4CD4-BD30-F91190190A81}" dt="2023-01-20T01:04:30.155" v="3175" actId="122"/>
          <ac:spMkLst>
            <pc:docMk/>
            <pc:sldMk cId="4278175711" sldId="262"/>
            <ac:spMk id="3" creationId="{1E7E0841-CA65-8C83-E46B-9D9E141F953A}"/>
          </ac:spMkLst>
        </pc:spChg>
        <pc:spChg chg="del">
          <ac:chgData name="Kim, Shinwoo" userId="2fada53c-6d30-472e-bf21-370e98671bd0" providerId="ADAL" clId="{93B608E0-37A7-4CD4-BD30-F91190190A81}" dt="2023-01-20T00:56:59.258" v="2807" actId="478"/>
          <ac:spMkLst>
            <pc:docMk/>
            <pc:sldMk cId="4278175711" sldId="262"/>
            <ac:spMk id="4" creationId="{773B8956-D523-1788-E3EA-0F55B3E74351}"/>
          </ac:spMkLst>
        </pc:spChg>
      </pc:sldChg>
      <pc:sldChg chg="addSp delSp modSp add mod ord modAnim">
        <pc:chgData name="Kim, Shinwoo" userId="2fada53c-6d30-472e-bf21-370e98671bd0" providerId="ADAL" clId="{93B608E0-37A7-4CD4-BD30-F91190190A81}" dt="2023-01-20T00:57:41.221" v="2814" actId="1076"/>
        <pc:sldMkLst>
          <pc:docMk/>
          <pc:sldMk cId="2157045957" sldId="263"/>
        </pc:sldMkLst>
        <pc:spChg chg="mod">
          <ac:chgData name="Kim, Shinwoo" userId="2fada53c-6d30-472e-bf21-370e98671bd0" providerId="ADAL" clId="{93B608E0-37A7-4CD4-BD30-F91190190A81}" dt="2023-01-19T04:59:36.003" v="2459" actId="20577"/>
          <ac:spMkLst>
            <pc:docMk/>
            <pc:sldMk cId="2157045957" sldId="263"/>
            <ac:spMk id="2" creationId="{E9ADB161-2FA2-8446-7EAC-5EAA8C803F45}"/>
          </ac:spMkLst>
        </pc:spChg>
        <pc:spChg chg="mod">
          <ac:chgData name="Kim, Shinwoo" userId="2fada53c-6d30-472e-bf21-370e98671bd0" providerId="ADAL" clId="{93B608E0-37A7-4CD4-BD30-F91190190A81}" dt="2023-01-19T04:59:25.884" v="2444" actId="20577"/>
          <ac:spMkLst>
            <pc:docMk/>
            <pc:sldMk cId="2157045957" sldId="263"/>
            <ac:spMk id="3" creationId="{1E7E0841-CA65-8C83-E46B-9D9E141F953A}"/>
          </ac:spMkLst>
        </pc:spChg>
        <pc:spChg chg="del">
          <ac:chgData name="Kim, Shinwoo" userId="2fada53c-6d30-472e-bf21-370e98671bd0" providerId="ADAL" clId="{93B608E0-37A7-4CD4-BD30-F91190190A81}" dt="2023-01-20T00:57:01.773" v="2808" actId="478"/>
          <ac:spMkLst>
            <pc:docMk/>
            <pc:sldMk cId="2157045957" sldId="263"/>
            <ac:spMk id="7" creationId="{6D2C27FA-A20A-18E2-2B9D-21F44CECADD6}"/>
          </ac:spMkLst>
        </pc:spChg>
        <pc:picChg chg="add mod">
          <ac:chgData name="Kim, Shinwoo" userId="2fada53c-6d30-472e-bf21-370e98671bd0" providerId="ADAL" clId="{93B608E0-37A7-4CD4-BD30-F91190190A81}" dt="2023-01-20T00:57:41.221" v="2814" actId="1076"/>
          <ac:picMkLst>
            <pc:docMk/>
            <pc:sldMk cId="2157045957" sldId="263"/>
            <ac:picMk id="4" creationId="{171501E6-6F42-8B77-613C-AAB92E2CE6C5}"/>
          </ac:picMkLst>
        </pc:picChg>
        <pc:picChg chg="add mod">
          <ac:chgData name="Kim, Shinwoo" userId="2fada53c-6d30-472e-bf21-370e98671bd0" providerId="ADAL" clId="{93B608E0-37A7-4CD4-BD30-F91190190A81}" dt="2023-01-20T00:57:37.135" v="2813" actId="1076"/>
          <ac:picMkLst>
            <pc:docMk/>
            <pc:sldMk cId="2157045957" sldId="263"/>
            <ac:picMk id="5" creationId="{12DCF522-A197-E4F1-6742-E194CC2BCBDB}"/>
          </ac:picMkLst>
        </pc:picChg>
        <pc:cxnChg chg="add mod">
          <ac:chgData name="Kim, Shinwoo" userId="2fada53c-6d30-472e-bf21-370e98671bd0" providerId="ADAL" clId="{93B608E0-37A7-4CD4-BD30-F91190190A81}" dt="2023-01-20T00:57:41.221" v="2814" actId="1076"/>
          <ac:cxnSpMkLst>
            <pc:docMk/>
            <pc:sldMk cId="2157045957" sldId="263"/>
            <ac:cxnSpMk id="6" creationId="{DC485136-3863-748C-2DF4-420CC9794777}"/>
          </ac:cxnSpMkLst>
        </pc:cxnChg>
      </pc:sldChg>
      <pc:sldChg chg="delSp modSp mod modAnim">
        <pc:chgData name="Kim, Shinwoo" userId="2fada53c-6d30-472e-bf21-370e98671bd0" providerId="ADAL" clId="{93B608E0-37A7-4CD4-BD30-F91190190A81}" dt="2023-01-20T01:07:03.986" v="3509" actId="20577"/>
        <pc:sldMkLst>
          <pc:docMk/>
          <pc:sldMk cId="4041516463" sldId="264"/>
        </pc:sldMkLst>
        <pc:spChg chg="mod">
          <ac:chgData name="Kim, Shinwoo" userId="2fada53c-6d30-472e-bf21-370e98671bd0" providerId="ADAL" clId="{93B608E0-37A7-4CD4-BD30-F91190190A81}" dt="2023-01-20T01:05:04.699" v="3209" actId="20577"/>
          <ac:spMkLst>
            <pc:docMk/>
            <pc:sldMk cId="4041516463" sldId="264"/>
            <ac:spMk id="2" creationId="{9AFE42C8-D163-2B71-ED72-2C29D4192249}"/>
          </ac:spMkLst>
        </pc:spChg>
        <pc:spChg chg="mod">
          <ac:chgData name="Kim, Shinwoo" userId="2fada53c-6d30-472e-bf21-370e98671bd0" providerId="ADAL" clId="{93B608E0-37A7-4CD4-BD30-F91190190A81}" dt="2023-01-20T01:07:03.986" v="3509" actId="20577"/>
          <ac:spMkLst>
            <pc:docMk/>
            <pc:sldMk cId="4041516463" sldId="264"/>
            <ac:spMk id="3" creationId="{9C1D1018-3399-A71C-1002-6F5B6A90E814}"/>
          </ac:spMkLst>
        </pc:spChg>
        <pc:spChg chg="del">
          <ac:chgData name="Kim, Shinwoo" userId="2fada53c-6d30-472e-bf21-370e98671bd0" providerId="ADAL" clId="{93B608E0-37A7-4CD4-BD30-F91190190A81}" dt="2023-01-20T00:57:03.518" v="2809" actId="478"/>
          <ac:spMkLst>
            <pc:docMk/>
            <pc:sldMk cId="4041516463" sldId="264"/>
            <ac:spMk id="4" creationId="{C0F1D24A-8772-AA24-72D4-53BC1E19687F}"/>
          </ac:spMkLst>
        </pc:spChg>
      </pc:sldChg>
      <pc:sldChg chg="modSp new mod ord modAnim">
        <pc:chgData name="Kim, Shinwoo" userId="2fada53c-6d30-472e-bf21-370e98671bd0" providerId="ADAL" clId="{93B608E0-37A7-4CD4-BD30-F91190190A81}" dt="2023-01-20T01:03:53.358" v="3152" actId="20577"/>
        <pc:sldMkLst>
          <pc:docMk/>
          <pc:sldMk cId="1705494567" sldId="265"/>
        </pc:sldMkLst>
        <pc:spChg chg="mod">
          <ac:chgData name="Kim, Shinwoo" userId="2fada53c-6d30-472e-bf21-370e98671bd0" providerId="ADAL" clId="{93B608E0-37A7-4CD4-BD30-F91190190A81}" dt="2023-01-20T00:59:31.192" v="2874" actId="20577"/>
          <ac:spMkLst>
            <pc:docMk/>
            <pc:sldMk cId="1705494567" sldId="265"/>
            <ac:spMk id="2" creationId="{8B21E503-24C8-6EB9-CCDC-B34571085578}"/>
          </ac:spMkLst>
        </pc:spChg>
        <pc:spChg chg="mod">
          <ac:chgData name="Kim, Shinwoo" userId="2fada53c-6d30-472e-bf21-370e98671bd0" providerId="ADAL" clId="{93B608E0-37A7-4CD4-BD30-F91190190A81}" dt="2023-01-20T01:03:53.358" v="3152" actId="20577"/>
          <ac:spMkLst>
            <pc:docMk/>
            <pc:sldMk cId="1705494567" sldId="265"/>
            <ac:spMk id="3" creationId="{58BC539B-A8E8-4AB4-50E2-0C58D3436B3F}"/>
          </ac:spMkLst>
        </pc:spChg>
      </pc:sldChg>
      <pc:sldChg chg="addSp delSp modSp add mod addAnim delAnim modAnim">
        <pc:chgData name="Kim, Shinwoo" userId="2fada53c-6d30-472e-bf21-370e98671bd0" providerId="ADAL" clId="{93B608E0-37A7-4CD4-BD30-F91190190A81}" dt="2023-01-20T02:44:20.367" v="5859" actId="27636"/>
        <pc:sldMkLst>
          <pc:docMk/>
          <pc:sldMk cId="2475964525" sldId="266"/>
        </pc:sldMkLst>
        <pc:spChg chg="mod">
          <ac:chgData name="Kim, Shinwoo" userId="2fada53c-6d30-472e-bf21-370e98671bd0" providerId="ADAL" clId="{93B608E0-37A7-4CD4-BD30-F91190190A81}" dt="2023-01-20T01:07:21.314" v="3531" actId="20577"/>
          <ac:spMkLst>
            <pc:docMk/>
            <pc:sldMk cId="2475964525" sldId="266"/>
            <ac:spMk id="2" creationId="{9AFE42C8-D163-2B71-ED72-2C29D4192249}"/>
          </ac:spMkLst>
        </pc:spChg>
        <pc:spChg chg="mod">
          <ac:chgData name="Kim, Shinwoo" userId="2fada53c-6d30-472e-bf21-370e98671bd0" providerId="ADAL" clId="{93B608E0-37A7-4CD4-BD30-F91190190A81}" dt="2023-01-20T01:12:01.518" v="3676"/>
          <ac:spMkLst>
            <pc:docMk/>
            <pc:sldMk cId="2475964525" sldId="266"/>
            <ac:spMk id="3" creationId="{9C1D1018-3399-A71C-1002-6F5B6A90E814}"/>
          </ac:spMkLst>
        </pc:spChg>
        <pc:spChg chg="add del mod">
          <ac:chgData name="Kim, Shinwoo" userId="2fada53c-6d30-472e-bf21-370e98671bd0" providerId="ADAL" clId="{93B608E0-37A7-4CD4-BD30-F91190190A81}" dt="2023-01-20T02:44:20.367" v="5859" actId="27636"/>
          <ac:spMkLst>
            <pc:docMk/>
            <pc:sldMk cId="2475964525" sldId="266"/>
            <ac:spMk id="6" creationId="{E43502F4-1FAB-BE06-8282-3C5D4D34A96B}"/>
          </ac:spMkLst>
        </pc:spChg>
        <pc:graphicFrameChg chg="add mod modGraphic">
          <ac:chgData name="Kim, Shinwoo" userId="2fada53c-6d30-472e-bf21-370e98671bd0" providerId="ADAL" clId="{93B608E0-37A7-4CD4-BD30-F91190190A81}" dt="2023-01-20T01:12:13.227" v="3681" actId="2165"/>
          <ac:graphicFrameMkLst>
            <pc:docMk/>
            <pc:sldMk cId="2475964525" sldId="266"/>
            <ac:graphicFrameMk id="4" creationId="{D3E29E15-56DB-90B7-E695-7AF0DB746308}"/>
          </ac:graphicFrameMkLst>
        </pc:graphicFrameChg>
      </pc:sldChg>
      <pc:sldChg chg="modSp add mod modAnim">
        <pc:chgData name="Kim, Shinwoo" userId="2fada53c-6d30-472e-bf21-370e98671bd0" providerId="ADAL" clId="{93B608E0-37A7-4CD4-BD30-F91190190A81}" dt="2023-01-20T01:16:01.049" v="4053" actId="20577"/>
        <pc:sldMkLst>
          <pc:docMk/>
          <pc:sldMk cId="4229779205" sldId="267"/>
        </pc:sldMkLst>
        <pc:spChg chg="mod">
          <ac:chgData name="Kim, Shinwoo" userId="2fada53c-6d30-472e-bf21-370e98671bd0" providerId="ADAL" clId="{93B608E0-37A7-4CD4-BD30-F91190190A81}" dt="2023-01-20T01:13:45.838" v="3728" actId="20577"/>
          <ac:spMkLst>
            <pc:docMk/>
            <pc:sldMk cId="4229779205" sldId="267"/>
            <ac:spMk id="2" creationId="{9AFE42C8-D163-2B71-ED72-2C29D4192249}"/>
          </ac:spMkLst>
        </pc:spChg>
        <pc:spChg chg="mod">
          <ac:chgData name="Kim, Shinwoo" userId="2fada53c-6d30-472e-bf21-370e98671bd0" providerId="ADAL" clId="{93B608E0-37A7-4CD4-BD30-F91190190A81}" dt="2023-01-20T01:16:01.049" v="4053" actId="20577"/>
          <ac:spMkLst>
            <pc:docMk/>
            <pc:sldMk cId="4229779205" sldId="267"/>
            <ac:spMk id="3" creationId="{9C1D1018-3399-A71C-1002-6F5B6A90E814}"/>
          </ac:spMkLst>
        </pc:spChg>
      </pc:sldChg>
      <pc:sldChg chg="addSp delSp modSp add del mod modAnim">
        <pc:chgData name="Kim, Shinwoo" userId="2fada53c-6d30-472e-bf21-370e98671bd0" providerId="ADAL" clId="{93B608E0-37A7-4CD4-BD30-F91190190A81}" dt="2023-01-20T02:48:19.856" v="5931" actId="47"/>
        <pc:sldMkLst>
          <pc:docMk/>
          <pc:sldMk cId="2989389575" sldId="268"/>
        </pc:sldMkLst>
        <pc:spChg chg="mod">
          <ac:chgData name="Kim, Shinwoo" userId="2fada53c-6d30-472e-bf21-370e98671bd0" providerId="ADAL" clId="{93B608E0-37A7-4CD4-BD30-F91190190A81}" dt="2023-01-20T01:16:16.743" v="4081" actId="20577"/>
          <ac:spMkLst>
            <pc:docMk/>
            <pc:sldMk cId="2989389575" sldId="268"/>
            <ac:spMk id="2" creationId="{9AFE42C8-D163-2B71-ED72-2C29D4192249}"/>
          </ac:spMkLst>
        </pc:spChg>
        <pc:spChg chg="add del mod">
          <ac:chgData name="Kim, Shinwoo" userId="2fada53c-6d30-472e-bf21-370e98671bd0" providerId="ADAL" clId="{93B608E0-37A7-4CD4-BD30-F91190190A81}" dt="2023-01-20T01:19:44.165" v="4187" actId="14100"/>
          <ac:spMkLst>
            <pc:docMk/>
            <pc:sldMk cId="2989389575" sldId="268"/>
            <ac:spMk id="3" creationId="{9C1D1018-3399-A71C-1002-6F5B6A90E814}"/>
          </ac:spMkLst>
        </pc:spChg>
        <pc:spChg chg="add del">
          <ac:chgData name="Kim, Shinwoo" userId="2fada53c-6d30-472e-bf21-370e98671bd0" providerId="ADAL" clId="{93B608E0-37A7-4CD4-BD30-F91190190A81}" dt="2023-01-20T01:16:26.207" v="4083"/>
          <ac:spMkLst>
            <pc:docMk/>
            <pc:sldMk cId="2989389575" sldId="268"/>
            <ac:spMk id="4" creationId="{1B96FF95-5528-EA7A-ECD3-643188ABDE1B}"/>
          </ac:spMkLst>
        </pc:spChg>
        <pc:spChg chg="add del mod">
          <ac:chgData name="Kim, Shinwoo" userId="2fada53c-6d30-472e-bf21-370e98671bd0" providerId="ADAL" clId="{93B608E0-37A7-4CD4-BD30-F91190190A81}" dt="2023-01-20T01:16:29.718" v="4086"/>
          <ac:spMkLst>
            <pc:docMk/>
            <pc:sldMk cId="2989389575" sldId="268"/>
            <ac:spMk id="6" creationId="{CCC2AF48-40AE-4627-4FEA-63813E508FBF}"/>
          </ac:spMkLst>
        </pc:spChg>
        <pc:spChg chg="add del mod">
          <ac:chgData name="Kim, Shinwoo" userId="2fada53c-6d30-472e-bf21-370e98671bd0" providerId="ADAL" clId="{93B608E0-37A7-4CD4-BD30-F91190190A81}" dt="2023-01-20T01:17:11.808" v="4094"/>
          <ac:spMkLst>
            <pc:docMk/>
            <pc:sldMk cId="2989389575" sldId="268"/>
            <ac:spMk id="7" creationId="{25787199-606C-29C8-2E7A-EB52FAD75ECF}"/>
          </ac:spMkLst>
        </pc:spChg>
        <pc:spChg chg="add del mod">
          <ac:chgData name="Kim, Shinwoo" userId="2fada53c-6d30-472e-bf21-370e98671bd0" providerId="ADAL" clId="{93B608E0-37A7-4CD4-BD30-F91190190A81}" dt="2023-01-20T01:20:32.666" v="4307" actId="478"/>
          <ac:spMkLst>
            <pc:docMk/>
            <pc:sldMk cId="2989389575" sldId="268"/>
            <ac:spMk id="8" creationId="{3C0DCEEB-1F8A-39EB-EC86-DA67958A6BAB}"/>
          </ac:spMkLst>
        </pc:spChg>
        <pc:spChg chg="add mod">
          <ac:chgData name="Kim, Shinwoo" userId="2fada53c-6d30-472e-bf21-370e98671bd0" providerId="ADAL" clId="{93B608E0-37A7-4CD4-BD30-F91190190A81}" dt="2023-01-20T01:21:59.072" v="4418" actId="164"/>
          <ac:spMkLst>
            <pc:docMk/>
            <pc:sldMk cId="2989389575" sldId="268"/>
            <ac:spMk id="9" creationId="{801E4716-8673-5679-8BFF-611DCDC8BA0E}"/>
          </ac:spMkLst>
        </pc:spChg>
        <pc:spChg chg="add mod">
          <ac:chgData name="Kim, Shinwoo" userId="2fada53c-6d30-472e-bf21-370e98671bd0" providerId="ADAL" clId="{93B608E0-37A7-4CD4-BD30-F91190190A81}" dt="2023-01-20T01:22:10.282" v="4422" actId="207"/>
          <ac:spMkLst>
            <pc:docMk/>
            <pc:sldMk cId="2989389575" sldId="268"/>
            <ac:spMk id="10" creationId="{6056E3A2-58C1-01AC-B713-C4AE664AB110}"/>
          </ac:spMkLst>
        </pc:spChg>
        <pc:spChg chg="mod">
          <ac:chgData name="Kim, Shinwoo" userId="2fada53c-6d30-472e-bf21-370e98671bd0" providerId="ADAL" clId="{93B608E0-37A7-4CD4-BD30-F91190190A81}" dt="2023-01-20T01:22:54.935" v="4426" actId="14100"/>
          <ac:spMkLst>
            <pc:docMk/>
            <pc:sldMk cId="2989389575" sldId="268"/>
            <ac:spMk id="13" creationId="{EA07FB89-D2AD-520F-C04D-DAF2A4F465A9}"/>
          </ac:spMkLst>
        </pc:spChg>
        <pc:spChg chg="mod">
          <ac:chgData name="Kim, Shinwoo" userId="2fada53c-6d30-472e-bf21-370e98671bd0" providerId="ADAL" clId="{93B608E0-37A7-4CD4-BD30-F91190190A81}" dt="2023-01-20T01:23:22.215" v="4531" actId="20577"/>
          <ac:spMkLst>
            <pc:docMk/>
            <pc:sldMk cId="2989389575" sldId="268"/>
            <ac:spMk id="14" creationId="{30A0C3A3-B29D-BFF8-812A-3BADF67A6228}"/>
          </ac:spMkLst>
        </pc:spChg>
        <pc:grpChg chg="add mod">
          <ac:chgData name="Kim, Shinwoo" userId="2fada53c-6d30-472e-bf21-370e98671bd0" providerId="ADAL" clId="{93B608E0-37A7-4CD4-BD30-F91190190A81}" dt="2023-01-20T01:21:59.072" v="4418" actId="164"/>
          <ac:grpSpMkLst>
            <pc:docMk/>
            <pc:sldMk cId="2989389575" sldId="268"/>
            <ac:grpSpMk id="11" creationId="{4F019D27-AE20-2D01-6DCC-7A5F0B1CAFE8}"/>
          </ac:grpSpMkLst>
        </pc:grpChg>
        <pc:grpChg chg="add mod">
          <ac:chgData name="Kim, Shinwoo" userId="2fada53c-6d30-472e-bf21-370e98671bd0" providerId="ADAL" clId="{93B608E0-37A7-4CD4-BD30-F91190190A81}" dt="2023-01-20T01:22:47.399" v="4424" actId="1076"/>
          <ac:grpSpMkLst>
            <pc:docMk/>
            <pc:sldMk cId="2989389575" sldId="268"/>
            <ac:grpSpMk id="12" creationId="{52BD876B-087A-F419-2ABB-3DA9C7DCA5CF}"/>
          </ac:grpSpMkLst>
        </pc:grpChg>
      </pc:sldChg>
      <pc:sldChg chg="addSp modSp add del mod modAnim">
        <pc:chgData name="Kim, Shinwoo" userId="2fada53c-6d30-472e-bf21-370e98671bd0" providerId="ADAL" clId="{93B608E0-37A7-4CD4-BD30-F91190190A81}" dt="2023-01-20T02:56:02.423" v="6066" actId="47"/>
        <pc:sldMkLst>
          <pc:docMk/>
          <pc:sldMk cId="1641804761" sldId="269"/>
        </pc:sldMkLst>
        <pc:spChg chg="mod">
          <ac:chgData name="Kim, Shinwoo" userId="2fada53c-6d30-472e-bf21-370e98671bd0" providerId="ADAL" clId="{93B608E0-37A7-4CD4-BD30-F91190190A81}" dt="2023-01-20T01:24:00.394" v="4562" actId="20577"/>
          <ac:spMkLst>
            <pc:docMk/>
            <pc:sldMk cId="1641804761" sldId="269"/>
            <ac:spMk id="2" creationId="{9AFE42C8-D163-2B71-ED72-2C29D4192249}"/>
          </ac:spMkLst>
        </pc:spChg>
        <pc:spChg chg="mod">
          <ac:chgData name="Kim, Shinwoo" userId="2fada53c-6d30-472e-bf21-370e98671bd0" providerId="ADAL" clId="{93B608E0-37A7-4CD4-BD30-F91190190A81}" dt="2023-01-20T01:26:41.257" v="4643" actId="27636"/>
          <ac:spMkLst>
            <pc:docMk/>
            <pc:sldMk cId="1641804761" sldId="269"/>
            <ac:spMk id="3" creationId="{9C1D1018-3399-A71C-1002-6F5B6A90E814}"/>
          </ac:spMkLst>
        </pc:spChg>
        <pc:spChg chg="add mod">
          <ac:chgData name="Kim, Shinwoo" userId="2fada53c-6d30-472e-bf21-370e98671bd0" providerId="ADAL" clId="{93B608E0-37A7-4CD4-BD30-F91190190A81}" dt="2023-01-20T01:26:00.781" v="4602" actId="21"/>
          <ac:spMkLst>
            <pc:docMk/>
            <pc:sldMk cId="1641804761" sldId="269"/>
            <ac:spMk id="4" creationId="{F1F01EF6-FA8B-CB0A-75BA-B779A2BF2293}"/>
          </ac:spMkLst>
        </pc:spChg>
      </pc:sldChg>
      <pc:sldChg chg="addSp modSp add mod setBg chgLayout modNotes">
        <pc:chgData name="Kim, Shinwoo" userId="2fada53c-6d30-472e-bf21-370e98671bd0" providerId="ADAL" clId="{93B608E0-37A7-4CD4-BD30-F91190190A81}" dt="2023-01-20T02:53:14.436" v="6011" actId="2711"/>
        <pc:sldMkLst>
          <pc:docMk/>
          <pc:sldMk cId="0" sldId="270"/>
        </pc:sldMkLst>
        <pc:spChg chg="add mod">
          <ac:chgData name="Kim, Shinwoo" userId="2fada53c-6d30-472e-bf21-370e98671bd0" providerId="ADAL" clId="{93B608E0-37A7-4CD4-BD30-F91190190A81}" dt="2023-01-20T02:48:10.378" v="5929"/>
          <ac:spMkLst>
            <pc:docMk/>
            <pc:sldMk cId="0" sldId="270"/>
            <ac:spMk id="2" creationId="{6E4568FE-2A01-7DCB-F5D2-49232E405DDA}"/>
          </ac:spMkLst>
        </pc:spChg>
        <pc:spChg chg="mod ord">
          <ac:chgData name="Kim, Shinwoo" userId="2fada53c-6d30-472e-bf21-370e98671bd0" providerId="ADAL" clId="{93B608E0-37A7-4CD4-BD30-F91190190A81}" dt="2023-01-20T02:51:03.077" v="5972" actId="700"/>
          <ac:spMkLst>
            <pc:docMk/>
            <pc:sldMk cId="0" sldId="270"/>
            <ac:spMk id="172" creationId="{00000000-0000-0000-0000-000000000000}"/>
          </ac:spMkLst>
        </pc:spChg>
        <pc:spChg chg="mod ord">
          <ac:chgData name="Kim, Shinwoo" userId="2fada53c-6d30-472e-bf21-370e98671bd0" providerId="ADAL" clId="{93B608E0-37A7-4CD4-BD30-F91190190A81}" dt="2023-01-20T02:51:52.731" v="5984" actId="2711"/>
          <ac:spMkLst>
            <pc:docMk/>
            <pc:sldMk cId="0" sldId="270"/>
            <ac:spMk id="173" creationId="{00000000-0000-0000-0000-000000000000}"/>
          </ac:spMkLst>
        </pc:spChg>
        <pc:spChg chg="mod">
          <ac:chgData name="Kim, Shinwoo" userId="2fada53c-6d30-472e-bf21-370e98671bd0" providerId="ADAL" clId="{93B608E0-37A7-4CD4-BD30-F91190190A81}" dt="2023-01-20T02:52:48.711" v="6007" actId="20577"/>
          <ac:spMkLst>
            <pc:docMk/>
            <pc:sldMk cId="0" sldId="270"/>
            <ac:spMk id="174" creationId="{00000000-0000-0000-0000-000000000000}"/>
          </ac:spMkLst>
        </pc:spChg>
        <pc:spChg chg="mod">
          <ac:chgData name="Kim, Shinwoo" userId="2fada53c-6d30-472e-bf21-370e98671bd0" providerId="ADAL" clId="{93B608E0-37A7-4CD4-BD30-F91190190A81}" dt="2023-01-20T02:53:14.436" v="6011" actId="2711"/>
          <ac:spMkLst>
            <pc:docMk/>
            <pc:sldMk cId="0" sldId="270"/>
            <ac:spMk id="176" creationId="{00000000-0000-0000-0000-000000000000}"/>
          </ac:spMkLst>
        </pc:spChg>
        <pc:spChg chg="mod">
          <ac:chgData name="Kim, Shinwoo" userId="2fada53c-6d30-472e-bf21-370e98671bd0" providerId="ADAL" clId="{93B608E0-37A7-4CD4-BD30-F91190190A81}" dt="2023-01-20T02:53:02.517" v="6009" actId="2711"/>
          <ac:spMkLst>
            <pc:docMk/>
            <pc:sldMk cId="0" sldId="270"/>
            <ac:spMk id="177" creationId="{00000000-0000-0000-0000-000000000000}"/>
          </ac:spMkLst>
        </pc:spChg>
        <pc:spChg chg="mod">
          <ac:chgData name="Kim, Shinwoo" userId="2fada53c-6d30-472e-bf21-370e98671bd0" providerId="ADAL" clId="{93B608E0-37A7-4CD4-BD30-F91190190A81}" dt="2023-01-20T02:52:09.020" v="5991" actId="14100"/>
          <ac:spMkLst>
            <pc:docMk/>
            <pc:sldMk cId="0" sldId="270"/>
            <ac:spMk id="181" creationId="{00000000-0000-0000-0000-000000000000}"/>
          </ac:spMkLst>
        </pc:spChg>
        <pc:cxnChg chg="mod">
          <ac:chgData name="Kim, Shinwoo" userId="2fada53c-6d30-472e-bf21-370e98671bd0" providerId="ADAL" clId="{93B608E0-37A7-4CD4-BD30-F91190190A81}" dt="2023-01-20T02:51:55.890" v="5985" actId="1076"/>
          <ac:cxnSpMkLst>
            <pc:docMk/>
            <pc:sldMk cId="0" sldId="270"/>
            <ac:cxnSpMk id="175" creationId="{00000000-0000-0000-0000-000000000000}"/>
          </ac:cxnSpMkLst>
        </pc:cxnChg>
        <pc:cxnChg chg="mod">
          <ac:chgData name="Kim, Shinwoo" userId="2fada53c-6d30-472e-bf21-370e98671bd0" providerId="ADAL" clId="{93B608E0-37A7-4CD4-BD30-F91190190A81}" dt="2023-01-20T02:52:04.094" v="5989" actId="14100"/>
          <ac:cxnSpMkLst>
            <pc:docMk/>
            <pc:sldMk cId="0" sldId="270"/>
            <ac:cxnSpMk id="178" creationId="{00000000-0000-0000-0000-000000000000}"/>
          </ac:cxnSpMkLst>
        </pc:cxnChg>
        <pc:cxnChg chg="mod">
          <ac:chgData name="Kim, Shinwoo" userId="2fada53c-6d30-472e-bf21-370e98671bd0" providerId="ADAL" clId="{93B608E0-37A7-4CD4-BD30-F91190190A81}" dt="2023-01-20T02:51:58.150" v="5986" actId="14100"/>
          <ac:cxnSpMkLst>
            <pc:docMk/>
            <pc:sldMk cId="0" sldId="270"/>
            <ac:cxnSpMk id="179" creationId="{00000000-0000-0000-0000-000000000000}"/>
          </ac:cxnSpMkLst>
        </pc:cxnChg>
        <pc:cxnChg chg="mod">
          <ac:chgData name="Kim, Shinwoo" userId="2fada53c-6d30-472e-bf21-370e98671bd0" providerId="ADAL" clId="{93B608E0-37A7-4CD4-BD30-F91190190A81}" dt="2023-01-20T02:52:13.585" v="5992" actId="14100"/>
          <ac:cxnSpMkLst>
            <pc:docMk/>
            <pc:sldMk cId="0" sldId="270"/>
            <ac:cxnSpMk id="180" creationId="{00000000-0000-0000-0000-000000000000}"/>
          </ac:cxnSpMkLst>
        </pc:cxnChg>
      </pc:sldChg>
      <pc:sldChg chg="addSp delSp modSp add del mod delAnim modAnim">
        <pc:chgData name="Kim, Shinwoo" userId="2fada53c-6d30-472e-bf21-370e98671bd0" providerId="ADAL" clId="{93B608E0-37A7-4CD4-BD30-F91190190A81}" dt="2023-01-20T01:29:13.045" v="4661" actId="47"/>
        <pc:sldMkLst>
          <pc:docMk/>
          <pc:sldMk cId="1741333302" sldId="270"/>
        </pc:sldMkLst>
        <pc:spChg chg="mod">
          <ac:chgData name="Kim, Shinwoo" userId="2fada53c-6d30-472e-bf21-370e98671bd0" providerId="ADAL" clId="{93B608E0-37A7-4CD4-BD30-F91190190A81}" dt="2023-01-20T01:27:18.783" v="4657"/>
          <ac:spMkLst>
            <pc:docMk/>
            <pc:sldMk cId="1741333302" sldId="270"/>
            <ac:spMk id="2" creationId="{9AFE42C8-D163-2B71-ED72-2C29D4192249}"/>
          </ac:spMkLst>
        </pc:spChg>
        <pc:spChg chg="del mod">
          <ac:chgData name="Kim, Shinwoo" userId="2fada53c-6d30-472e-bf21-370e98671bd0" providerId="ADAL" clId="{93B608E0-37A7-4CD4-BD30-F91190190A81}" dt="2023-01-20T01:29:03.674" v="4659" actId="478"/>
          <ac:spMkLst>
            <pc:docMk/>
            <pc:sldMk cId="1741333302" sldId="270"/>
            <ac:spMk id="3" creationId="{9C1D1018-3399-A71C-1002-6F5B6A90E814}"/>
          </ac:spMkLst>
        </pc:spChg>
        <pc:spChg chg="add mod">
          <ac:chgData name="Kim, Shinwoo" userId="2fada53c-6d30-472e-bf21-370e98671bd0" providerId="ADAL" clId="{93B608E0-37A7-4CD4-BD30-F91190190A81}" dt="2023-01-20T01:29:04.635" v="4660"/>
          <ac:spMkLst>
            <pc:docMk/>
            <pc:sldMk cId="1741333302" sldId="270"/>
            <ac:spMk id="6" creationId="{8E9E516B-89CA-BD95-E21C-615DAC6B847F}"/>
          </ac:spMkLst>
        </pc:spChg>
        <pc:spChg chg="add mod">
          <ac:chgData name="Kim, Shinwoo" userId="2fada53c-6d30-472e-bf21-370e98671bd0" providerId="ADAL" clId="{93B608E0-37A7-4CD4-BD30-F91190190A81}" dt="2023-01-20T01:29:04.635" v="4660"/>
          <ac:spMkLst>
            <pc:docMk/>
            <pc:sldMk cId="1741333302" sldId="270"/>
            <ac:spMk id="7" creationId="{3F0AC425-9E64-69F1-A01F-ABD959FA4904}"/>
          </ac:spMkLst>
        </pc:spChg>
        <pc:spChg chg="add mod">
          <ac:chgData name="Kim, Shinwoo" userId="2fada53c-6d30-472e-bf21-370e98671bd0" providerId="ADAL" clId="{93B608E0-37A7-4CD4-BD30-F91190190A81}" dt="2023-01-20T01:29:04.635" v="4660"/>
          <ac:spMkLst>
            <pc:docMk/>
            <pc:sldMk cId="1741333302" sldId="270"/>
            <ac:spMk id="8" creationId="{5609E22C-99B9-06E0-7626-7DDB3529978C}"/>
          </ac:spMkLst>
        </pc:spChg>
        <pc:graphicFrameChg chg="add mod">
          <ac:chgData name="Kim, Shinwoo" userId="2fada53c-6d30-472e-bf21-370e98671bd0" providerId="ADAL" clId="{93B608E0-37A7-4CD4-BD30-F91190190A81}" dt="2023-01-20T01:29:04.635" v="4660"/>
          <ac:graphicFrameMkLst>
            <pc:docMk/>
            <pc:sldMk cId="1741333302" sldId="270"/>
            <ac:graphicFrameMk id="4" creationId="{82942159-5874-636A-ED5F-F8D42FD59335}"/>
          </ac:graphicFrameMkLst>
        </pc:graphicFrameChg>
      </pc:sldChg>
      <pc:sldChg chg="modSp add mod modAnim">
        <pc:chgData name="Kim, Shinwoo" userId="2fada53c-6d30-472e-bf21-370e98671bd0" providerId="ADAL" clId="{93B608E0-37A7-4CD4-BD30-F91190190A81}" dt="2023-01-20T02:55:55.795" v="6064" actId="20577"/>
        <pc:sldMkLst>
          <pc:docMk/>
          <pc:sldMk cId="2236930402" sldId="271"/>
        </pc:sldMkLst>
        <pc:spChg chg="mod">
          <ac:chgData name="Kim, Shinwoo" userId="2fada53c-6d30-472e-bf21-370e98671bd0" providerId="ADAL" clId="{93B608E0-37A7-4CD4-BD30-F91190190A81}" dt="2023-01-20T02:55:55.795" v="6064" actId="20577"/>
          <ac:spMkLst>
            <pc:docMk/>
            <pc:sldMk cId="2236930402" sldId="271"/>
            <ac:spMk id="3" creationId="{9C1D1018-3399-A71C-1002-6F5B6A90E814}"/>
          </ac:spMkLst>
        </pc:spChg>
      </pc:sldChg>
      <pc:sldChg chg="addSp delSp modSp add del mod addAnim delAnim modAnim">
        <pc:chgData name="Kim, Shinwoo" userId="2fada53c-6d30-472e-bf21-370e98671bd0" providerId="ADAL" clId="{93B608E0-37A7-4CD4-BD30-F91190190A81}" dt="2023-01-20T02:55:57.819" v="6065" actId="47"/>
        <pc:sldMkLst>
          <pc:docMk/>
          <pc:sldMk cId="2808180623" sldId="272"/>
        </pc:sldMkLst>
        <pc:spChg chg="mod">
          <ac:chgData name="Kim, Shinwoo" userId="2fada53c-6d30-472e-bf21-370e98671bd0" providerId="ADAL" clId="{93B608E0-37A7-4CD4-BD30-F91190190A81}" dt="2023-01-20T01:30:08.672" v="4679" actId="20577"/>
          <ac:spMkLst>
            <pc:docMk/>
            <pc:sldMk cId="2808180623" sldId="272"/>
            <ac:spMk id="2" creationId="{9AFE42C8-D163-2B71-ED72-2C29D4192249}"/>
          </ac:spMkLst>
        </pc:spChg>
        <pc:spChg chg="mod">
          <ac:chgData name="Kim, Shinwoo" userId="2fada53c-6d30-472e-bf21-370e98671bd0" providerId="ADAL" clId="{93B608E0-37A7-4CD4-BD30-F91190190A81}" dt="2023-01-20T02:55:45.840" v="6051" actId="20577"/>
          <ac:spMkLst>
            <pc:docMk/>
            <pc:sldMk cId="2808180623" sldId="272"/>
            <ac:spMk id="3" creationId="{9C1D1018-3399-A71C-1002-6F5B6A90E814}"/>
          </ac:spMkLst>
        </pc:spChg>
        <pc:spChg chg="add del mod">
          <ac:chgData name="Kim, Shinwoo" userId="2fada53c-6d30-472e-bf21-370e98671bd0" providerId="ADAL" clId="{93B608E0-37A7-4CD4-BD30-F91190190A81}" dt="2023-01-20T01:34:00.913" v="5013" actId="478"/>
          <ac:spMkLst>
            <pc:docMk/>
            <pc:sldMk cId="2808180623" sldId="272"/>
            <ac:spMk id="4" creationId="{2D554C8D-4C03-7129-6D6E-4982635CF22D}"/>
          </ac:spMkLst>
        </pc:spChg>
      </pc:sldChg>
      <pc:sldChg chg="modSp add mod modAnim">
        <pc:chgData name="Kim, Shinwoo" userId="2fada53c-6d30-472e-bf21-370e98671bd0" providerId="ADAL" clId="{93B608E0-37A7-4CD4-BD30-F91190190A81}" dt="2023-01-20T03:00:12.261" v="6136" actId="20577"/>
        <pc:sldMkLst>
          <pc:docMk/>
          <pc:sldMk cId="2427931884" sldId="273"/>
        </pc:sldMkLst>
        <pc:spChg chg="mod">
          <ac:chgData name="Kim, Shinwoo" userId="2fada53c-6d30-472e-bf21-370e98671bd0" providerId="ADAL" clId="{93B608E0-37A7-4CD4-BD30-F91190190A81}" dt="2023-01-20T03:00:12.261" v="6136" actId="20577"/>
          <ac:spMkLst>
            <pc:docMk/>
            <pc:sldMk cId="2427931884" sldId="273"/>
            <ac:spMk id="2" creationId="{9AFE42C8-D163-2B71-ED72-2C29D4192249}"/>
          </ac:spMkLst>
        </pc:spChg>
        <pc:spChg chg="mod">
          <ac:chgData name="Kim, Shinwoo" userId="2fada53c-6d30-472e-bf21-370e98671bd0" providerId="ADAL" clId="{93B608E0-37A7-4CD4-BD30-F91190190A81}" dt="2023-01-20T02:46:18.241" v="5915" actId="2711"/>
          <ac:spMkLst>
            <pc:docMk/>
            <pc:sldMk cId="2427931884" sldId="273"/>
            <ac:spMk id="3" creationId="{9C1D1018-3399-A71C-1002-6F5B6A90E814}"/>
          </ac:spMkLst>
        </pc:spChg>
      </pc:sldChg>
      <pc:sldChg chg="addSp delSp modSp add mod modAnim">
        <pc:chgData name="Kim, Shinwoo" userId="2fada53c-6d30-472e-bf21-370e98671bd0" providerId="ADAL" clId="{93B608E0-37A7-4CD4-BD30-F91190190A81}" dt="2023-01-20T02:42:23.167" v="5700" actId="2711"/>
        <pc:sldMkLst>
          <pc:docMk/>
          <pc:sldMk cId="3014801365" sldId="274"/>
        </pc:sldMkLst>
        <pc:spChg chg="mod">
          <ac:chgData name="Kim, Shinwoo" userId="2fada53c-6d30-472e-bf21-370e98671bd0" providerId="ADAL" clId="{93B608E0-37A7-4CD4-BD30-F91190190A81}" dt="2023-01-20T02:38:31.925" v="5386" actId="20577"/>
          <ac:spMkLst>
            <pc:docMk/>
            <pc:sldMk cId="3014801365" sldId="274"/>
            <ac:spMk id="2" creationId="{9AFE42C8-D163-2B71-ED72-2C29D4192249}"/>
          </ac:spMkLst>
        </pc:spChg>
        <pc:spChg chg="mod">
          <ac:chgData name="Kim, Shinwoo" userId="2fada53c-6d30-472e-bf21-370e98671bd0" providerId="ADAL" clId="{93B608E0-37A7-4CD4-BD30-F91190190A81}" dt="2023-01-20T02:42:23.167" v="5700" actId="2711"/>
          <ac:spMkLst>
            <pc:docMk/>
            <pc:sldMk cId="3014801365" sldId="274"/>
            <ac:spMk id="3" creationId="{9C1D1018-3399-A71C-1002-6F5B6A90E814}"/>
          </ac:spMkLst>
        </pc:spChg>
        <pc:spChg chg="add del">
          <ac:chgData name="Kim, Shinwoo" userId="2fada53c-6d30-472e-bf21-370e98671bd0" providerId="ADAL" clId="{93B608E0-37A7-4CD4-BD30-F91190190A81}" dt="2023-01-20T02:39:36.644" v="5536"/>
          <ac:spMkLst>
            <pc:docMk/>
            <pc:sldMk cId="3014801365" sldId="274"/>
            <ac:spMk id="4" creationId="{68B2834F-9810-7848-C821-45D16ECEA76B}"/>
          </ac:spMkLst>
        </pc:spChg>
        <pc:spChg chg="add del">
          <ac:chgData name="Kim, Shinwoo" userId="2fada53c-6d30-472e-bf21-370e98671bd0" providerId="ADAL" clId="{93B608E0-37A7-4CD4-BD30-F91190190A81}" dt="2023-01-20T02:40:20.543" v="5541"/>
          <ac:spMkLst>
            <pc:docMk/>
            <pc:sldMk cId="3014801365" sldId="274"/>
            <ac:spMk id="6" creationId="{AE00CC74-7FC3-F1BE-BC12-1E39FB5D29EE}"/>
          </ac:spMkLst>
        </pc:spChg>
      </pc:sldChg>
      <pc:sldChg chg="modSp add mod modAnim">
        <pc:chgData name="Kim, Shinwoo" userId="2fada53c-6d30-472e-bf21-370e98671bd0" providerId="ADAL" clId="{93B608E0-37A7-4CD4-BD30-F91190190A81}" dt="2023-01-20T02:43:21.574" v="5794" actId="108"/>
        <pc:sldMkLst>
          <pc:docMk/>
          <pc:sldMk cId="3534963703" sldId="275"/>
        </pc:sldMkLst>
        <pc:spChg chg="mod">
          <ac:chgData name="Kim, Shinwoo" userId="2fada53c-6d30-472e-bf21-370e98671bd0" providerId="ADAL" clId="{93B608E0-37A7-4CD4-BD30-F91190190A81}" dt="2023-01-20T02:43:10.082" v="5768" actId="20577"/>
          <ac:spMkLst>
            <pc:docMk/>
            <pc:sldMk cId="3534963703" sldId="275"/>
            <ac:spMk id="2" creationId="{9AFE42C8-D163-2B71-ED72-2C29D4192249}"/>
          </ac:spMkLst>
        </pc:spChg>
        <pc:spChg chg="mod">
          <ac:chgData name="Kim, Shinwoo" userId="2fada53c-6d30-472e-bf21-370e98671bd0" providerId="ADAL" clId="{93B608E0-37A7-4CD4-BD30-F91190190A81}" dt="2023-01-20T02:43:21.574" v="5794" actId="108"/>
          <ac:spMkLst>
            <pc:docMk/>
            <pc:sldMk cId="3534963703" sldId="275"/>
            <ac:spMk id="3" creationId="{9C1D1018-3399-A71C-1002-6F5B6A90E814}"/>
          </ac:spMkLst>
        </pc:spChg>
      </pc:sldChg>
      <pc:sldChg chg="addSp delSp modSp add mod setBg chgLayout modNotes">
        <pc:chgData name="Kim, Shinwoo" userId="2fada53c-6d30-472e-bf21-370e98671bd0" providerId="ADAL" clId="{93B608E0-37A7-4CD4-BD30-F91190190A81}" dt="2023-01-20T02:48:27.229" v="5934" actId="403"/>
        <pc:sldMkLst>
          <pc:docMk/>
          <pc:sldMk cId="0" sldId="276"/>
        </pc:sldMkLst>
        <pc:spChg chg="add del mod">
          <ac:chgData name="Kim, Shinwoo" userId="2fada53c-6d30-472e-bf21-370e98671bd0" providerId="ADAL" clId="{93B608E0-37A7-4CD4-BD30-F91190190A81}" dt="2023-01-20T02:48:04.637" v="5924" actId="478"/>
          <ac:spMkLst>
            <pc:docMk/>
            <pc:sldMk cId="0" sldId="276"/>
            <ac:spMk id="3" creationId="{5E6075D2-70DE-9FB8-ABF2-D70E099AA2ED}"/>
          </ac:spMkLst>
        </pc:spChg>
        <pc:spChg chg="add mod">
          <ac:chgData name="Kim, Shinwoo" userId="2fada53c-6d30-472e-bf21-370e98671bd0" providerId="ADAL" clId="{93B608E0-37A7-4CD4-BD30-F91190190A81}" dt="2023-01-20T02:48:05.310" v="5925"/>
          <ac:spMkLst>
            <pc:docMk/>
            <pc:sldMk cId="0" sldId="276"/>
            <ac:spMk id="4" creationId="{CA31823E-5DCC-D0BA-2DFF-BFB2C4DFE508}"/>
          </ac:spMkLst>
        </pc:spChg>
        <pc:spChg chg="del mod ord">
          <ac:chgData name="Kim, Shinwoo" userId="2fada53c-6d30-472e-bf21-370e98671bd0" providerId="ADAL" clId="{93B608E0-37A7-4CD4-BD30-F91190190A81}" dt="2023-01-20T02:48:01.845" v="5923" actId="478"/>
          <ac:spMkLst>
            <pc:docMk/>
            <pc:sldMk cId="0" sldId="276"/>
            <ac:spMk id="142" creationId="{00000000-0000-0000-0000-000000000000}"/>
          </ac:spMkLst>
        </pc:spChg>
        <pc:spChg chg="mod ord">
          <ac:chgData name="Kim, Shinwoo" userId="2fada53c-6d30-472e-bf21-370e98671bd0" providerId="ADAL" clId="{93B608E0-37A7-4CD4-BD30-F91190190A81}" dt="2023-01-20T02:48:27.229" v="5934" actId="403"/>
          <ac:spMkLst>
            <pc:docMk/>
            <pc:sldMk cId="0" sldId="276"/>
            <ac:spMk id="143" creationId="{00000000-0000-0000-0000-000000000000}"/>
          </ac:spMkLst>
        </pc:spChg>
      </pc:sldChg>
      <pc:sldChg chg="add del">
        <pc:chgData name="Kim, Shinwoo" userId="2fada53c-6d30-472e-bf21-370e98671bd0" providerId="ADAL" clId="{93B608E0-37A7-4CD4-BD30-F91190190A81}" dt="2023-01-20T02:43:25.148" v="5795" actId="47"/>
        <pc:sldMkLst>
          <pc:docMk/>
          <pc:sldMk cId="116550072" sldId="276"/>
        </pc:sldMkLst>
      </pc:sldChg>
      <pc:sldChg chg="addSp modSp add mod setBg chgLayout modNotes">
        <pc:chgData name="Kim, Shinwoo" userId="2fada53c-6d30-472e-bf21-370e98671bd0" providerId="ADAL" clId="{93B608E0-37A7-4CD4-BD30-F91190190A81}" dt="2023-01-20T02:50:52.443" v="5971" actId="2711"/>
        <pc:sldMkLst>
          <pc:docMk/>
          <pc:sldMk cId="0" sldId="277"/>
        </pc:sldMkLst>
        <pc:spChg chg="add mod">
          <ac:chgData name="Kim, Shinwoo" userId="2fada53c-6d30-472e-bf21-370e98671bd0" providerId="ADAL" clId="{93B608E0-37A7-4CD4-BD30-F91190190A81}" dt="2023-01-20T02:48:06.462" v="5926"/>
          <ac:spMkLst>
            <pc:docMk/>
            <pc:sldMk cId="0" sldId="277"/>
            <ac:spMk id="2" creationId="{CF482AD2-EA63-6197-0A64-4D6D1611704B}"/>
          </ac:spMkLst>
        </pc:spChg>
        <pc:spChg chg="mod ord">
          <ac:chgData name="Kim, Shinwoo" userId="2fada53c-6d30-472e-bf21-370e98671bd0" providerId="ADAL" clId="{93B608E0-37A7-4CD4-BD30-F91190190A81}" dt="2023-01-20T02:48:34.807" v="5935" actId="700"/>
          <ac:spMkLst>
            <pc:docMk/>
            <pc:sldMk cId="0" sldId="277"/>
            <ac:spMk id="148" creationId="{00000000-0000-0000-0000-000000000000}"/>
          </ac:spMkLst>
        </pc:spChg>
        <pc:spChg chg="mod ord">
          <ac:chgData name="Kim, Shinwoo" userId="2fada53c-6d30-472e-bf21-370e98671bd0" providerId="ADAL" clId="{93B608E0-37A7-4CD4-BD30-F91190190A81}" dt="2023-01-20T02:48:41.900" v="5937" actId="2711"/>
          <ac:spMkLst>
            <pc:docMk/>
            <pc:sldMk cId="0" sldId="277"/>
            <ac:spMk id="149" creationId="{00000000-0000-0000-0000-000000000000}"/>
          </ac:spMkLst>
        </pc:spChg>
        <pc:spChg chg="mod">
          <ac:chgData name="Kim, Shinwoo" userId="2fada53c-6d30-472e-bf21-370e98671bd0" providerId="ADAL" clId="{93B608E0-37A7-4CD4-BD30-F91190190A81}" dt="2023-01-20T02:50:52.443" v="5971" actId="2711"/>
          <ac:spMkLst>
            <pc:docMk/>
            <pc:sldMk cId="0" sldId="277"/>
            <ac:spMk id="150" creationId="{00000000-0000-0000-0000-000000000000}"/>
          </ac:spMkLst>
        </pc:spChg>
        <pc:cxnChg chg="mod">
          <ac:chgData name="Kim, Shinwoo" userId="2fada53c-6d30-472e-bf21-370e98671bd0" providerId="ADAL" clId="{93B608E0-37A7-4CD4-BD30-F91190190A81}" dt="2023-01-20T02:49:10.631" v="5942" actId="14100"/>
          <ac:cxnSpMkLst>
            <pc:docMk/>
            <pc:sldMk cId="0" sldId="277"/>
            <ac:cxnSpMk id="151" creationId="{00000000-0000-0000-0000-000000000000}"/>
          </ac:cxnSpMkLst>
        </pc:cxnChg>
      </pc:sldChg>
      <pc:sldChg chg="add del">
        <pc:chgData name="Kim, Shinwoo" userId="2fada53c-6d30-472e-bf21-370e98671bd0" providerId="ADAL" clId="{93B608E0-37A7-4CD4-BD30-F91190190A81}" dt="2023-01-20T02:43:25.148" v="5795" actId="47"/>
        <pc:sldMkLst>
          <pc:docMk/>
          <pc:sldMk cId="4270610890" sldId="277"/>
        </pc:sldMkLst>
      </pc:sldChg>
      <pc:sldChg chg="addSp modSp add mod setBg chgLayout modNotes">
        <pc:chgData name="Kim, Shinwoo" userId="2fada53c-6d30-472e-bf21-370e98671bd0" providerId="ADAL" clId="{93B608E0-37A7-4CD4-BD30-F91190190A81}" dt="2023-01-20T02:50:46.155" v="5970" actId="108"/>
        <pc:sldMkLst>
          <pc:docMk/>
          <pc:sldMk cId="0" sldId="278"/>
        </pc:sldMkLst>
        <pc:spChg chg="add mod">
          <ac:chgData name="Kim, Shinwoo" userId="2fada53c-6d30-472e-bf21-370e98671bd0" providerId="ADAL" clId="{93B608E0-37A7-4CD4-BD30-F91190190A81}" dt="2023-01-20T02:48:07.881" v="5927"/>
          <ac:spMkLst>
            <pc:docMk/>
            <pc:sldMk cId="0" sldId="278"/>
            <ac:spMk id="2" creationId="{A56E2CFD-EDF3-E3B1-EC8B-D4B1B35EE39E}"/>
          </ac:spMkLst>
        </pc:spChg>
        <pc:spChg chg="mod ord">
          <ac:chgData name="Kim, Shinwoo" userId="2fada53c-6d30-472e-bf21-370e98671bd0" providerId="ADAL" clId="{93B608E0-37A7-4CD4-BD30-F91190190A81}" dt="2023-01-20T02:49:15.704" v="5943" actId="700"/>
          <ac:spMkLst>
            <pc:docMk/>
            <pc:sldMk cId="0" sldId="278"/>
            <ac:spMk id="156" creationId="{00000000-0000-0000-0000-000000000000}"/>
          </ac:spMkLst>
        </pc:spChg>
        <pc:spChg chg="mod ord">
          <ac:chgData name="Kim, Shinwoo" userId="2fada53c-6d30-472e-bf21-370e98671bd0" providerId="ADAL" clId="{93B608E0-37A7-4CD4-BD30-F91190190A81}" dt="2023-01-20T02:49:35.194" v="5955" actId="2711"/>
          <ac:spMkLst>
            <pc:docMk/>
            <pc:sldMk cId="0" sldId="278"/>
            <ac:spMk id="157" creationId="{00000000-0000-0000-0000-000000000000}"/>
          </ac:spMkLst>
        </pc:spChg>
        <pc:spChg chg="mod">
          <ac:chgData name="Kim, Shinwoo" userId="2fada53c-6d30-472e-bf21-370e98671bd0" providerId="ADAL" clId="{93B608E0-37A7-4CD4-BD30-F91190190A81}" dt="2023-01-20T02:50:46.155" v="5970" actId="108"/>
          <ac:spMkLst>
            <pc:docMk/>
            <pc:sldMk cId="0" sldId="278"/>
            <ac:spMk id="158" creationId="{00000000-0000-0000-0000-000000000000}"/>
          </ac:spMkLst>
        </pc:spChg>
        <pc:cxnChg chg="mod">
          <ac:chgData name="Kim, Shinwoo" userId="2fada53c-6d30-472e-bf21-370e98671bd0" providerId="ADAL" clId="{93B608E0-37A7-4CD4-BD30-F91190190A81}" dt="2023-01-20T02:49:23.905" v="5946" actId="14100"/>
          <ac:cxnSpMkLst>
            <pc:docMk/>
            <pc:sldMk cId="0" sldId="278"/>
            <ac:cxnSpMk id="159" creationId="{00000000-0000-0000-0000-000000000000}"/>
          </ac:cxnSpMkLst>
        </pc:cxnChg>
      </pc:sldChg>
      <pc:sldChg chg="add del">
        <pc:chgData name="Kim, Shinwoo" userId="2fada53c-6d30-472e-bf21-370e98671bd0" providerId="ADAL" clId="{93B608E0-37A7-4CD4-BD30-F91190190A81}" dt="2023-01-20T02:43:25.148" v="5795" actId="47"/>
        <pc:sldMkLst>
          <pc:docMk/>
          <pc:sldMk cId="2005020070" sldId="278"/>
        </pc:sldMkLst>
      </pc:sldChg>
      <pc:sldChg chg="addSp modSp add mod setBg chgLayout modNotes">
        <pc:chgData name="Kim, Shinwoo" userId="2fada53c-6d30-472e-bf21-370e98671bd0" providerId="ADAL" clId="{93B608E0-37A7-4CD4-BD30-F91190190A81}" dt="2023-01-20T02:50:21.022" v="5967" actId="2711"/>
        <pc:sldMkLst>
          <pc:docMk/>
          <pc:sldMk cId="0" sldId="279"/>
        </pc:sldMkLst>
        <pc:spChg chg="add mod">
          <ac:chgData name="Kim, Shinwoo" userId="2fada53c-6d30-472e-bf21-370e98671bd0" providerId="ADAL" clId="{93B608E0-37A7-4CD4-BD30-F91190190A81}" dt="2023-01-20T02:48:09.167" v="5928"/>
          <ac:spMkLst>
            <pc:docMk/>
            <pc:sldMk cId="0" sldId="279"/>
            <ac:spMk id="2" creationId="{441D79D9-F54B-DD1B-B8DC-C93BD7DA412C}"/>
          </ac:spMkLst>
        </pc:spChg>
        <pc:spChg chg="mod ord">
          <ac:chgData name="Kim, Shinwoo" userId="2fada53c-6d30-472e-bf21-370e98671bd0" providerId="ADAL" clId="{93B608E0-37A7-4CD4-BD30-F91190190A81}" dt="2023-01-20T02:49:40.952" v="5956" actId="700"/>
          <ac:spMkLst>
            <pc:docMk/>
            <pc:sldMk cId="0" sldId="279"/>
            <ac:spMk id="164" creationId="{00000000-0000-0000-0000-000000000000}"/>
          </ac:spMkLst>
        </pc:spChg>
        <pc:spChg chg="mod ord">
          <ac:chgData name="Kim, Shinwoo" userId="2fada53c-6d30-472e-bf21-370e98671bd0" providerId="ADAL" clId="{93B608E0-37A7-4CD4-BD30-F91190190A81}" dt="2023-01-20T02:50:01.152" v="5964" actId="2711"/>
          <ac:spMkLst>
            <pc:docMk/>
            <pc:sldMk cId="0" sldId="279"/>
            <ac:spMk id="165" creationId="{00000000-0000-0000-0000-000000000000}"/>
          </ac:spMkLst>
        </pc:spChg>
        <pc:spChg chg="mod">
          <ac:chgData name="Kim, Shinwoo" userId="2fada53c-6d30-472e-bf21-370e98671bd0" providerId="ADAL" clId="{93B608E0-37A7-4CD4-BD30-F91190190A81}" dt="2023-01-20T02:50:21.022" v="5967" actId="2711"/>
          <ac:spMkLst>
            <pc:docMk/>
            <pc:sldMk cId="0" sldId="279"/>
            <ac:spMk id="166" creationId="{00000000-0000-0000-0000-000000000000}"/>
          </ac:spMkLst>
        </pc:spChg>
        <pc:cxnChg chg="mod">
          <ac:chgData name="Kim, Shinwoo" userId="2fada53c-6d30-472e-bf21-370e98671bd0" providerId="ADAL" clId="{93B608E0-37A7-4CD4-BD30-F91190190A81}" dt="2023-01-20T02:50:04.926" v="5965" actId="1076"/>
          <ac:cxnSpMkLst>
            <pc:docMk/>
            <pc:sldMk cId="0" sldId="279"/>
            <ac:cxnSpMk id="167" creationId="{00000000-0000-0000-0000-000000000000}"/>
          </ac:cxnSpMkLst>
        </pc:cxnChg>
      </pc:sldChg>
      <pc:sldChg chg="addSp modSp add mod setBg chgLayout modNotes">
        <pc:chgData name="Kim, Shinwoo" userId="2fada53c-6d30-472e-bf21-370e98671bd0" providerId="ADAL" clId="{93B608E0-37A7-4CD4-BD30-F91190190A81}" dt="2023-01-20T02:53:31.838" v="6016" actId="14100"/>
        <pc:sldMkLst>
          <pc:docMk/>
          <pc:sldMk cId="0" sldId="280"/>
        </pc:sldMkLst>
        <pc:spChg chg="add mod">
          <ac:chgData name="Kim, Shinwoo" userId="2fada53c-6d30-472e-bf21-370e98671bd0" providerId="ADAL" clId="{93B608E0-37A7-4CD4-BD30-F91190190A81}" dt="2023-01-20T02:48:13.145" v="5930"/>
          <ac:spMkLst>
            <pc:docMk/>
            <pc:sldMk cId="0" sldId="280"/>
            <ac:spMk id="2" creationId="{22972A6F-4CD0-54BC-F9B4-47C4C3C9E1FF}"/>
          </ac:spMkLst>
        </pc:spChg>
        <pc:spChg chg="mod ord">
          <ac:chgData name="Kim, Shinwoo" userId="2fada53c-6d30-472e-bf21-370e98671bd0" providerId="ADAL" clId="{93B608E0-37A7-4CD4-BD30-F91190190A81}" dt="2023-01-20T02:52:17.746" v="5993" actId="700"/>
          <ac:spMkLst>
            <pc:docMk/>
            <pc:sldMk cId="0" sldId="280"/>
            <ac:spMk id="186" creationId="{00000000-0000-0000-0000-000000000000}"/>
          </ac:spMkLst>
        </pc:spChg>
        <pc:spChg chg="mod ord">
          <ac:chgData name="Kim, Shinwoo" userId="2fada53c-6d30-472e-bf21-370e98671bd0" providerId="ADAL" clId="{93B608E0-37A7-4CD4-BD30-F91190190A81}" dt="2023-01-20T02:52:22.847" v="5995" actId="2711"/>
          <ac:spMkLst>
            <pc:docMk/>
            <pc:sldMk cId="0" sldId="280"/>
            <ac:spMk id="187" creationId="{00000000-0000-0000-0000-000000000000}"/>
          </ac:spMkLst>
        </pc:spChg>
        <pc:spChg chg="mod">
          <ac:chgData name="Kim, Shinwoo" userId="2fada53c-6d30-472e-bf21-370e98671bd0" providerId="ADAL" clId="{93B608E0-37A7-4CD4-BD30-F91190190A81}" dt="2023-01-20T02:53:26.424" v="6014" actId="1076"/>
          <ac:spMkLst>
            <pc:docMk/>
            <pc:sldMk cId="0" sldId="280"/>
            <ac:spMk id="188" creationId="{00000000-0000-0000-0000-000000000000}"/>
          </ac:spMkLst>
        </pc:spChg>
        <pc:cxnChg chg="mod">
          <ac:chgData name="Kim, Shinwoo" userId="2fada53c-6d30-472e-bf21-370e98671bd0" providerId="ADAL" clId="{93B608E0-37A7-4CD4-BD30-F91190190A81}" dt="2023-01-20T02:53:31.838" v="6016" actId="14100"/>
          <ac:cxnSpMkLst>
            <pc:docMk/>
            <pc:sldMk cId="0" sldId="280"/>
            <ac:cxnSpMk id="189" creationId="{00000000-0000-0000-0000-000000000000}"/>
          </ac:cxnSpMkLst>
        </pc:cxnChg>
      </pc:sldChg>
      <pc:sldChg chg="modSp add del mod setBg chgLayout modNotes">
        <pc:chgData name="Kim, Shinwoo" userId="2fada53c-6d30-472e-bf21-370e98671bd0" providerId="ADAL" clId="{93B608E0-37A7-4CD4-BD30-F91190190A81}" dt="2023-01-20T02:54:49.220" v="6033" actId="47"/>
        <pc:sldMkLst>
          <pc:docMk/>
          <pc:sldMk cId="0" sldId="281"/>
        </pc:sldMkLst>
        <pc:spChg chg="mod ord">
          <ac:chgData name="Kim, Shinwoo" userId="2fada53c-6d30-472e-bf21-370e98671bd0" providerId="ADAL" clId="{93B608E0-37A7-4CD4-BD30-F91190190A81}" dt="2023-01-20T02:54:14.530" v="6021" actId="1076"/>
          <ac:spMkLst>
            <pc:docMk/>
            <pc:sldMk cId="0" sldId="281"/>
            <ac:spMk id="194" creationId="{00000000-0000-0000-0000-000000000000}"/>
          </ac:spMkLst>
        </pc:spChg>
        <pc:spChg chg="mod ord">
          <ac:chgData name="Kim, Shinwoo" userId="2fada53c-6d30-472e-bf21-370e98671bd0" providerId="ADAL" clId="{93B608E0-37A7-4CD4-BD30-F91190190A81}" dt="2023-01-20T02:54:10.201" v="6020" actId="700"/>
          <ac:spMkLst>
            <pc:docMk/>
            <pc:sldMk cId="0" sldId="281"/>
            <ac:spMk id="196" creationId="{00000000-0000-0000-0000-000000000000}"/>
          </ac:spMkLst>
        </pc:spChg>
        <pc:spChg chg="mod ord">
          <ac:chgData name="Kim, Shinwoo" userId="2fada53c-6d30-472e-bf21-370e98671bd0" providerId="ADAL" clId="{93B608E0-37A7-4CD4-BD30-F91190190A81}" dt="2023-01-20T02:54:10.201" v="6020" actId="700"/>
          <ac:spMkLst>
            <pc:docMk/>
            <pc:sldMk cId="0" sldId="281"/>
            <ac:spMk id="201" creationId="{00000000-0000-0000-0000-000000000000}"/>
          </ac:spMkLst>
        </pc:spChg>
        <pc:spChg chg="mod ord">
          <ac:chgData name="Kim, Shinwoo" userId="2fada53c-6d30-472e-bf21-370e98671bd0" providerId="ADAL" clId="{93B608E0-37A7-4CD4-BD30-F91190190A81}" dt="2023-01-20T02:54:10.201" v="6020" actId="700"/>
          <ac:spMkLst>
            <pc:docMk/>
            <pc:sldMk cId="0" sldId="281"/>
            <ac:spMk id="206" creationId="{00000000-0000-0000-0000-000000000000}"/>
          </ac:spMkLst>
        </pc:spChg>
        <pc:cxnChg chg="mod">
          <ac:chgData name="Kim, Shinwoo" userId="2fada53c-6d30-472e-bf21-370e98671bd0" providerId="ADAL" clId="{93B608E0-37A7-4CD4-BD30-F91190190A81}" dt="2023-01-20T02:54:10.201" v="6020" actId="700"/>
          <ac:cxnSpMkLst>
            <pc:docMk/>
            <pc:sldMk cId="0" sldId="281"/>
            <ac:cxnSpMk id="204" creationId="{00000000-0000-0000-0000-000000000000}"/>
          </ac:cxnSpMkLst>
        </pc:cxnChg>
        <pc:cxnChg chg="mod">
          <ac:chgData name="Kim, Shinwoo" userId="2fada53c-6d30-472e-bf21-370e98671bd0" providerId="ADAL" clId="{93B608E0-37A7-4CD4-BD30-F91190190A81}" dt="2023-01-20T02:54:10.201" v="6020" actId="700"/>
          <ac:cxnSpMkLst>
            <pc:docMk/>
            <pc:sldMk cId="0" sldId="281"/>
            <ac:cxnSpMk id="207" creationId="{00000000-0000-0000-0000-000000000000}"/>
          </ac:cxnSpMkLst>
        </pc:cxnChg>
        <pc:cxnChg chg="mod">
          <ac:chgData name="Kim, Shinwoo" userId="2fada53c-6d30-472e-bf21-370e98671bd0" providerId="ADAL" clId="{93B608E0-37A7-4CD4-BD30-F91190190A81}" dt="2023-01-20T02:54:10.201" v="6020" actId="700"/>
          <ac:cxnSpMkLst>
            <pc:docMk/>
            <pc:sldMk cId="0" sldId="281"/>
            <ac:cxnSpMk id="208" creationId="{00000000-0000-0000-0000-000000000000}"/>
          </ac:cxnSpMkLst>
        </pc:cxnChg>
      </pc:sldChg>
      <pc:sldChg chg="addSp delSp modSp new mod modAnim">
        <pc:chgData name="Kim, Shinwoo" userId="2fada53c-6d30-472e-bf21-370e98671bd0" providerId="ADAL" clId="{93B608E0-37A7-4CD4-BD30-F91190190A81}" dt="2023-01-20T02:59:56.927" v="6135" actId="1076"/>
        <pc:sldMkLst>
          <pc:docMk/>
          <pc:sldMk cId="1471911486" sldId="282"/>
        </pc:sldMkLst>
        <pc:spChg chg="mod">
          <ac:chgData name="Kim, Shinwoo" userId="2fada53c-6d30-472e-bf21-370e98671bd0" providerId="ADAL" clId="{93B608E0-37A7-4CD4-BD30-F91190190A81}" dt="2023-01-20T02:54:24.203" v="6028"/>
          <ac:spMkLst>
            <pc:docMk/>
            <pc:sldMk cId="1471911486" sldId="282"/>
            <ac:spMk id="2" creationId="{80816549-2C8E-BA25-7089-C489BA602331}"/>
          </ac:spMkLst>
        </pc:spChg>
        <pc:spChg chg="del">
          <ac:chgData name="Kim, Shinwoo" userId="2fada53c-6d30-472e-bf21-370e98671bd0" providerId="ADAL" clId="{93B608E0-37A7-4CD4-BD30-F91190190A81}" dt="2023-01-20T02:54:30.534" v="6029" actId="478"/>
          <ac:spMkLst>
            <pc:docMk/>
            <pc:sldMk cId="1471911486" sldId="282"/>
            <ac:spMk id="3" creationId="{E8C2D5CA-391F-4382-23EC-2EA976E34348}"/>
          </ac:spMkLst>
        </pc:spChg>
        <pc:spChg chg="add mod">
          <ac:chgData name="Kim, Shinwoo" userId="2fada53c-6d30-472e-bf21-370e98671bd0" providerId="ADAL" clId="{93B608E0-37A7-4CD4-BD30-F91190190A81}" dt="2023-01-20T02:54:37.945" v="6031" actId="2711"/>
          <ac:spMkLst>
            <pc:docMk/>
            <pc:sldMk cId="1471911486" sldId="282"/>
            <ac:spMk id="5" creationId="{FF98FAEA-A26F-4CC2-7ACC-40F00E1E60EC}"/>
          </ac:spMkLst>
        </pc:spChg>
        <pc:spChg chg="add mod">
          <ac:chgData name="Kim, Shinwoo" userId="2fada53c-6d30-472e-bf21-370e98671bd0" providerId="ADAL" clId="{93B608E0-37A7-4CD4-BD30-F91190190A81}" dt="2023-01-20T02:54:46.660" v="6032" actId="2711"/>
          <ac:spMkLst>
            <pc:docMk/>
            <pc:sldMk cId="1471911486" sldId="282"/>
            <ac:spMk id="6" creationId="{A0F2F674-A69C-7006-A87A-296815AF8F1A}"/>
          </ac:spMkLst>
        </pc:spChg>
        <pc:spChg chg="add mod">
          <ac:chgData name="Kim, Shinwoo" userId="2fada53c-6d30-472e-bf21-370e98671bd0" providerId="ADAL" clId="{93B608E0-37A7-4CD4-BD30-F91190190A81}" dt="2023-01-20T02:54:46.660" v="6032" actId="2711"/>
          <ac:spMkLst>
            <pc:docMk/>
            <pc:sldMk cId="1471911486" sldId="282"/>
            <ac:spMk id="7" creationId="{0B4FAA83-8F3F-7DF3-0991-DB93BE761673}"/>
          </ac:spMkLst>
        </pc:spChg>
        <pc:spChg chg="add mod">
          <ac:chgData name="Kim, Shinwoo" userId="2fada53c-6d30-472e-bf21-370e98671bd0" providerId="ADAL" clId="{93B608E0-37A7-4CD4-BD30-F91190190A81}" dt="2023-01-20T02:54:37.945" v="6031" actId="2711"/>
          <ac:spMkLst>
            <pc:docMk/>
            <pc:sldMk cId="1471911486" sldId="282"/>
            <ac:spMk id="8" creationId="{05517645-4E69-F729-1FA3-AE200FD8FB11}"/>
          </ac:spMkLst>
        </pc:spChg>
        <pc:spChg chg="add mod">
          <ac:chgData name="Kim, Shinwoo" userId="2fada53c-6d30-472e-bf21-370e98671bd0" providerId="ADAL" clId="{93B608E0-37A7-4CD4-BD30-F91190190A81}" dt="2023-01-20T02:54:37.945" v="6031" actId="2711"/>
          <ac:spMkLst>
            <pc:docMk/>
            <pc:sldMk cId="1471911486" sldId="282"/>
            <ac:spMk id="9" creationId="{0FC88F3E-0BED-6DCE-F53F-1361E664F8F6}"/>
          </ac:spMkLst>
        </pc:spChg>
        <pc:spChg chg="add mod">
          <ac:chgData name="Kim, Shinwoo" userId="2fada53c-6d30-472e-bf21-370e98671bd0" providerId="ADAL" clId="{93B608E0-37A7-4CD4-BD30-F91190190A81}" dt="2023-01-20T02:54:46.660" v="6032" actId="2711"/>
          <ac:spMkLst>
            <pc:docMk/>
            <pc:sldMk cId="1471911486" sldId="282"/>
            <ac:spMk id="10" creationId="{C0D34169-8480-B238-CCF6-AEC1F9287C64}"/>
          </ac:spMkLst>
        </pc:spChg>
        <pc:spChg chg="add mod">
          <ac:chgData name="Kim, Shinwoo" userId="2fada53c-6d30-472e-bf21-370e98671bd0" providerId="ADAL" clId="{93B608E0-37A7-4CD4-BD30-F91190190A81}" dt="2023-01-20T02:54:46.660" v="6032" actId="2711"/>
          <ac:spMkLst>
            <pc:docMk/>
            <pc:sldMk cId="1471911486" sldId="282"/>
            <ac:spMk id="11" creationId="{521B0449-9B26-B969-A848-713981864F17}"/>
          </ac:spMkLst>
        </pc:spChg>
        <pc:spChg chg="add mod">
          <ac:chgData name="Kim, Shinwoo" userId="2fada53c-6d30-472e-bf21-370e98671bd0" providerId="ADAL" clId="{93B608E0-37A7-4CD4-BD30-F91190190A81}" dt="2023-01-20T02:54:37.945" v="6031" actId="2711"/>
          <ac:spMkLst>
            <pc:docMk/>
            <pc:sldMk cId="1471911486" sldId="282"/>
            <ac:spMk id="15" creationId="{8566C13B-EBAE-3BC7-5DE6-88E0F72C5A76}"/>
          </ac:spMkLst>
        </pc:spChg>
        <pc:spChg chg="add mod">
          <ac:chgData name="Kim, Shinwoo" userId="2fada53c-6d30-472e-bf21-370e98671bd0" providerId="ADAL" clId="{93B608E0-37A7-4CD4-BD30-F91190190A81}" dt="2023-01-20T02:54:37.945" v="6031" actId="2711"/>
          <ac:spMkLst>
            <pc:docMk/>
            <pc:sldMk cId="1471911486" sldId="282"/>
            <ac:spMk id="16" creationId="{86A6F36D-D603-7D84-6687-C97A53F939D9}"/>
          </ac:spMkLst>
        </pc:spChg>
        <pc:spChg chg="add mod">
          <ac:chgData name="Kim, Shinwoo" userId="2fada53c-6d30-472e-bf21-370e98671bd0" providerId="ADAL" clId="{93B608E0-37A7-4CD4-BD30-F91190190A81}" dt="2023-01-20T02:54:37.945" v="6031" actId="2711"/>
          <ac:spMkLst>
            <pc:docMk/>
            <pc:sldMk cId="1471911486" sldId="282"/>
            <ac:spMk id="19" creationId="{EEACE712-6902-D5FC-7005-36367757DD11}"/>
          </ac:spMkLst>
        </pc:spChg>
        <pc:spChg chg="add del mod">
          <ac:chgData name="Kim, Shinwoo" userId="2fada53c-6d30-472e-bf21-370e98671bd0" providerId="ADAL" clId="{93B608E0-37A7-4CD4-BD30-F91190190A81}" dt="2023-01-20T02:55:12.908" v="6040" actId="22"/>
          <ac:spMkLst>
            <pc:docMk/>
            <pc:sldMk cId="1471911486" sldId="282"/>
            <ac:spMk id="21" creationId="{5079703C-6FE6-FA8C-1E09-FFCD8E85CA76}"/>
          </ac:spMkLst>
        </pc:spChg>
        <pc:spChg chg="add mod">
          <ac:chgData name="Kim, Shinwoo" userId="2fada53c-6d30-472e-bf21-370e98671bd0" providerId="ADAL" clId="{93B608E0-37A7-4CD4-BD30-F91190190A81}" dt="2023-01-20T02:56:57.284" v="6104" actId="5793"/>
          <ac:spMkLst>
            <pc:docMk/>
            <pc:sldMk cId="1471911486" sldId="282"/>
            <ac:spMk id="22" creationId="{EBA38208-4E19-F8D4-D864-3DFE8D466C1A}"/>
          </ac:spMkLst>
        </pc:spChg>
        <pc:spChg chg="add mod">
          <ac:chgData name="Kim, Shinwoo" userId="2fada53c-6d30-472e-bf21-370e98671bd0" providerId="ADAL" clId="{93B608E0-37A7-4CD4-BD30-F91190190A81}" dt="2023-01-20T02:57:36.594" v="6113" actId="208"/>
          <ac:spMkLst>
            <pc:docMk/>
            <pc:sldMk cId="1471911486" sldId="282"/>
            <ac:spMk id="23" creationId="{2D8EE08B-9E11-A594-17F6-A599B8A70590}"/>
          </ac:spMkLst>
        </pc:spChg>
        <pc:spChg chg="add mod">
          <ac:chgData name="Kim, Shinwoo" userId="2fada53c-6d30-472e-bf21-370e98671bd0" providerId="ADAL" clId="{93B608E0-37A7-4CD4-BD30-F91190190A81}" dt="2023-01-20T02:57:55.825" v="6117" actId="164"/>
          <ac:spMkLst>
            <pc:docMk/>
            <pc:sldMk cId="1471911486" sldId="282"/>
            <ac:spMk id="26" creationId="{2CD9EF48-52B1-9E0E-EA05-DB1F1065EC8C}"/>
          </ac:spMkLst>
        </pc:spChg>
        <pc:spChg chg="add mod">
          <ac:chgData name="Kim, Shinwoo" userId="2fada53c-6d30-472e-bf21-370e98671bd0" providerId="ADAL" clId="{93B608E0-37A7-4CD4-BD30-F91190190A81}" dt="2023-01-20T02:58:43.411" v="6130" actId="2711"/>
          <ac:spMkLst>
            <pc:docMk/>
            <pc:sldMk cId="1471911486" sldId="282"/>
            <ac:spMk id="29" creationId="{A9257ED7-DE8C-01C2-0875-E36918ABDDAE}"/>
          </ac:spMkLst>
        </pc:spChg>
        <pc:spChg chg="add mod">
          <ac:chgData name="Kim, Shinwoo" userId="2fada53c-6d30-472e-bf21-370e98671bd0" providerId="ADAL" clId="{93B608E0-37A7-4CD4-BD30-F91190190A81}" dt="2023-01-20T02:59:56.927" v="6135" actId="1076"/>
          <ac:spMkLst>
            <pc:docMk/>
            <pc:sldMk cId="1471911486" sldId="282"/>
            <ac:spMk id="31" creationId="{4BC173C3-9CD0-4D6F-2DC1-044575EB2E04}"/>
          </ac:spMkLst>
        </pc:spChg>
        <pc:spChg chg="add mod">
          <ac:chgData name="Kim, Shinwoo" userId="2fada53c-6d30-472e-bf21-370e98671bd0" providerId="ADAL" clId="{93B608E0-37A7-4CD4-BD30-F91190190A81}" dt="2023-01-20T02:59:37.491" v="6133" actId="1076"/>
          <ac:spMkLst>
            <pc:docMk/>
            <pc:sldMk cId="1471911486" sldId="282"/>
            <ac:spMk id="32" creationId="{BE74E432-1957-2C6D-E2CF-E1588AAE6F56}"/>
          </ac:spMkLst>
        </pc:spChg>
        <pc:spChg chg="add mod">
          <ac:chgData name="Kim, Shinwoo" userId="2fada53c-6d30-472e-bf21-370e98671bd0" providerId="ADAL" clId="{93B608E0-37A7-4CD4-BD30-F91190190A81}" dt="2023-01-20T02:59:37.491" v="6133" actId="1076"/>
          <ac:spMkLst>
            <pc:docMk/>
            <pc:sldMk cId="1471911486" sldId="282"/>
            <ac:spMk id="35" creationId="{EEDAB39A-DFA9-A1EF-FCBE-AEF6A21FB2C3}"/>
          </ac:spMkLst>
        </pc:spChg>
        <pc:spChg chg="add mod">
          <ac:chgData name="Kim, Shinwoo" userId="2fada53c-6d30-472e-bf21-370e98671bd0" providerId="ADAL" clId="{93B608E0-37A7-4CD4-BD30-F91190190A81}" dt="2023-01-20T02:59:37.491" v="6133" actId="1076"/>
          <ac:spMkLst>
            <pc:docMk/>
            <pc:sldMk cId="1471911486" sldId="282"/>
            <ac:spMk id="37" creationId="{7F0F7658-AE82-8320-F083-45F6F52636E9}"/>
          </ac:spMkLst>
        </pc:spChg>
        <pc:grpChg chg="add mod">
          <ac:chgData name="Kim, Shinwoo" userId="2fada53c-6d30-472e-bf21-370e98671bd0" providerId="ADAL" clId="{93B608E0-37A7-4CD4-BD30-F91190190A81}" dt="2023-01-20T02:57:15.439" v="6107" actId="164"/>
          <ac:grpSpMkLst>
            <pc:docMk/>
            <pc:sldMk cId="1471911486" sldId="282"/>
            <ac:grpSpMk id="25" creationId="{4F54A971-1150-FB51-0DA7-4D242B664C1E}"/>
          </ac:grpSpMkLst>
        </pc:grpChg>
        <pc:grpChg chg="add mod">
          <ac:chgData name="Kim, Shinwoo" userId="2fada53c-6d30-472e-bf21-370e98671bd0" providerId="ADAL" clId="{93B608E0-37A7-4CD4-BD30-F91190190A81}" dt="2023-01-20T02:57:55.825" v="6117" actId="164"/>
          <ac:grpSpMkLst>
            <pc:docMk/>
            <pc:sldMk cId="1471911486" sldId="282"/>
            <ac:grpSpMk id="28" creationId="{241CCECB-CAC2-AAF5-5F33-23A36FDE356E}"/>
          </ac:grpSpMkLst>
        </pc:grpChg>
        <pc:cxnChg chg="add mod">
          <ac:chgData name="Kim, Shinwoo" userId="2fada53c-6d30-472e-bf21-370e98671bd0" providerId="ADAL" clId="{93B608E0-37A7-4CD4-BD30-F91190190A81}" dt="2023-01-20T02:54:31.278" v="6030"/>
          <ac:cxnSpMkLst>
            <pc:docMk/>
            <pc:sldMk cId="1471911486" sldId="282"/>
            <ac:cxnSpMk id="12" creationId="{5269E556-F06A-51E5-0E01-EA9FD31D8C35}"/>
          </ac:cxnSpMkLst>
        </pc:cxnChg>
        <pc:cxnChg chg="add mod">
          <ac:chgData name="Kim, Shinwoo" userId="2fada53c-6d30-472e-bf21-370e98671bd0" providerId="ADAL" clId="{93B608E0-37A7-4CD4-BD30-F91190190A81}" dt="2023-01-20T02:54:31.278" v="6030"/>
          <ac:cxnSpMkLst>
            <pc:docMk/>
            <pc:sldMk cId="1471911486" sldId="282"/>
            <ac:cxnSpMk id="13" creationId="{AFF6AEA8-2DDD-A211-8AC3-1DBC78B4B305}"/>
          </ac:cxnSpMkLst>
        </pc:cxnChg>
        <pc:cxnChg chg="add mod">
          <ac:chgData name="Kim, Shinwoo" userId="2fada53c-6d30-472e-bf21-370e98671bd0" providerId="ADAL" clId="{93B608E0-37A7-4CD4-BD30-F91190190A81}" dt="2023-01-20T02:54:31.278" v="6030"/>
          <ac:cxnSpMkLst>
            <pc:docMk/>
            <pc:sldMk cId="1471911486" sldId="282"/>
            <ac:cxnSpMk id="14" creationId="{4768FC9F-E1EE-C1EF-E30A-4911EF98FF12}"/>
          </ac:cxnSpMkLst>
        </pc:cxnChg>
        <pc:cxnChg chg="add mod">
          <ac:chgData name="Kim, Shinwoo" userId="2fada53c-6d30-472e-bf21-370e98671bd0" providerId="ADAL" clId="{93B608E0-37A7-4CD4-BD30-F91190190A81}" dt="2023-01-20T02:54:31.278" v="6030"/>
          <ac:cxnSpMkLst>
            <pc:docMk/>
            <pc:sldMk cId="1471911486" sldId="282"/>
            <ac:cxnSpMk id="17" creationId="{C0337E7C-16E1-EF20-3C9A-93BCB1A79269}"/>
          </ac:cxnSpMkLst>
        </pc:cxnChg>
        <pc:cxnChg chg="add mod">
          <ac:chgData name="Kim, Shinwoo" userId="2fada53c-6d30-472e-bf21-370e98671bd0" providerId="ADAL" clId="{93B608E0-37A7-4CD4-BD30-F91190190A81}" dt="2023-01-20T02:54:31.278" v="6030"/>
          <ac:cxnSpMkLst>
            <pc:docMk/>
            <pc:sldMk cId="1471911486" sldId="282"/>
            <ac:cxnSpMk id="18" creationId="{1814528E-E0E1-C422-FCEA-9A4ADC62AF23}"/>
          </ac:cxnSpMkLst>
        </pc:cxnChg>
        <pc:cxnChg chg="add mod">
          <ac:chgData name="Kim, Shinwoo" userId="2fada53c-6d30-472e-bf21-370e98671bd0" providerId="ADAL" clId="{93B608E0-37A7-4CD4-BD30-F91190190A81}" dt="2023-01-20T02:57:36.594" v="6113" actId="208"/>
          <ac:cxnSpMkLst>
            <pc:docMk/>
            <pc:sldMk cId="1471911486" sldId="282"/>
            <ac:cxnSpMk id="24" creationId="{D614679E-6BE9-9E5F-D929-302D68AEFAA1}"/>
          </ac:cxnSpMkLst>
        </pc:cxnChg>
        <pc:cxnChg chg="add mod">
          <ac:chgData name="Kim, Shinwoo" userId="2fada53c-6d30-472e-bf21-370e98671bd0" providerId="ADAL" clId="{93B608E0-37A7-4CD4-BD30-F91190190A81}" dt="2023-01-20T02:57:55.825" v="6117" actId="164"/>
          <ac:cxnSpMkLst>
            <pc:docMk/>
            <pc:sldMk cId="1471911486" sldId="282"/>
            <ac:cxnSpMk id="27" creationId="{01FCC5B6-E3B2-06F8-EEFD-B7822E1E8855}"/>
          </ac:cxnSpMkLst>
        </pc:cxnChg>
        <pc:cxnChg chg="add mod">
          <ac:chgData name="Kim, Shinwoo" userId="2fada53c-6d30-472e-bf21-370e98671bd0" providerId="ADAL" clId="{93B608E0-37A7-4CD4-BD30-F91190190A81}" dt="2023-01-20T02:58:31.440" v="6128" actId="1035"/>
          <ac:cxnSpMkLst>
            <pc:docMk/>
            <pc:sldMk cId="1471911486" sldId="282"/>
            <ac:cxnSpMk id="30" creationId="{49C53DF3-F49D-5011-6395-3C416DBCCED4}"/>
          </ac:cxnSpMkLst>
        </pc:cxnChg>
        <pc:cxnChg chg="add mod">
          <ac:chgData name="Kim, Shinwoo" userId="2fada53c-6d30-472e-bf21-370e98671bd0" providerId="ADAL" clId="{93B608E0-37A7-4CD4-BD30-F91190190A81}" dt="2023-01-20T02:59:56.927" v="6135" actId="1076"/>
          <ac:cxnSpMkLst>
            <pc:docMk/>
            <pc:sldMk cId="1471911486" sldId="282"/>
            <ac:cxnSpMk id="33" creationId="{11ACF44C-0BF5-380F-5E4B-1985A54B67ED}"/>
          </ac:cxnSpMkLst>
        </pc:cxnChg>
        <pc:cxnChg chg="add mod">
          <ac:chgData name="Kim, Shinwoo" userId="2fada53c-6d30-472e-bf21-370e98671bd0" providerId="ADAL" clId="{93B608E0-37A7-4CD4-BD30-F91190190A81}" dt="2023-01-20T02:59:37.491" v="6133" actId="1076"/>
          <ac:cxnSpMkLst>
            <pc:docMk/>
            <pc:sldMk cId="1471911486" sldId="282"/>
            <ac:cxnSpMk id="34" creationId="{B9445A91-379C-F2C9-7309-5782E6D57D4A}"/>
          </ac:cxnSpMkLst>
        </pc:cxnChg>
        <pc:cxnChg chg="add mod">
          <ac:chgData name="Kim, Shinwoo" userId="2fada53c-6d30-472e-bf21-370e98671bd0" providerId="ADAL" clId="{93B608E0-37A7-4CD4-BD30-F91190190A81}" dt="2023-01-20T02:59:37.491" v="6133" actId="1076"/>
          <ac:cxnSpMkLst>
            <pc:docMk/>
            <pc:sldMk cId="1471911486" sldId="282"/>
            <ac:cxnSpMk id="36" creationId="{5FB9233B-33EC-4B76-E86B-A4D33D4EC14F}"/>
          </ac:cxnSpMkLst>
        </pc:cxnChg>
        <pc:cxnChg chg="add mod">
          <ac:chgData name="Kim, Shinwoo" userId="2fada53c-6d30-472e-bf21-370e98671bd0" providerId="ADAL" clId="{93B608E0-37A7-4CD4-BD30-F91190190A81}" dt="2023-01-20T02:59:37.491" v="6133" actId="1076"/>
          <ac:cxnSpMkLst>
            <pc:docMk/>
            <pc:sldMk cId="1471911486" sldId="282"/>
            <ac:cxnSpMk id="38" creationId="{ACB81C53-89A0-2F1D-38B8-748130A5C754}"/>
          </ac:cxnSpMkLst>
        </pc:cxnChg>
      </pc:sldChg>
      <pc:sldMasterChg chg="modSp mod modAnim modSldLayout">
        <pc:chgData name="Kim, Shinwoo" userId="2fada53c-6d30-472e-bf21-370e98671bd0" providerId="ADAL" clId="{93B608E0-37A7-4CD4-BD30-F91190190A81}" dt="2023-01-20T00:56:34.586" v="2803" actId="113"/>
        <pc:sldMasterMkLst>
          <pc:docMk/>
          <pc:sldMasterMk cId="0" sldId="2147483659"/>
        </pc:sldMasterMkLst>
        <pc:spChg chg="mod">
          <ac:chgData name="Kim, Shinwoo" userId="2fada53c-6d30-472e-bf21-370e98671bd0" providerId="ADAL" clId="{93B608E0-37A7-4CD4-BD30-F91190190A81}" dt="2023-01-20T00:56:03.073" v="2798" actId="1036"/>
          <ac:spMkLst>
            <pc:docMk/>
            <pc:sldMasterMk cId="0" sldId="2147483659"/>
            <ac:spMk id="8" creationId="{00000000-0000-0000-0000-000000000000}"/>
          </ac:spMkLst>
        </pc:spChg>
        <pc:spChg chg="mod">
          <ac:chgData name="Kim, Shinwoo" userId="2fada53c-6d30-472e-bf21-370e98671bd0" providerId="ADAL" clId="{93B608E0-37A7-4CD4-BD30-F91190190A81}" dt="2023-01-20T00:56:34.586" v="2803" actId="113"/>
          <ac:spMkLst>
            <pc:docMk/>
            <pc:sldMasterMk cId="0" sldId="2147483659"/>
            <ac:spMk id="10" creationId="{00000000-0000-0000-0000-000000000000}"/>
          </ac:spMkLst>
        </pc:spChg>
        <pc:sldLayoutChg chg="addSp modSp mod">
          <pc:chgData name="Kim, Shinwoo" userId="2fada53c-6d30-472e-bf21-370e98671bd0" providerId="ADAL" clId="{93B608E0-37A7-4CD4-BD30-F91190190A81}" dt="2023-01-20T00:48:58.047" v="2775" actId="207"/>
          <pc:sldLayoutMkLst>
            <pc:docMk/>
            <pc:sldMasterMk cId="0" sldId="2147483659"/>
            <pc:sldLayoutMk cId="0" sldId="2147483648"/>
          </pc:sldLayoutMkLst>
          <pc:spChg chg="mod ord">
            <ac:chgData name="Kim, Shinwoo" userId="2fada53c-6d30-472e-bf21-370e98671bd0" providerId="ADAL" clId="{93B608E0-37A7-4CD4-BD30-F91190190A81}" dt="2023-01-20T00:47:43.425" v="2681" actId="171"/>
            <ac:spMkLst>
              <pc:docMk/>
              <pc:sldMasterMk cId="0" sldId="2147483659"/>
              <pc:sldLayoutMk cId="0" sldId="2147483648"/>
              <ac:spMk id="2" creationId="{64A105B1-F4F1-F011-2EAB-9475C6D4E092}"/>
            </ac:spMkLst>
          </pc:spChg>
          <pc:spChg chg="add mod ord">
            <ac:chgData name="Kim, Shinwoo" userId="2fada53c-6d30-472e-bf21-370e98671bd0" providerId="ADAL" clId="{93B608E0-37A7-4CD4-BD30-F91190190A81}" dt="2023-01-20T00:48:58.047" v="2775" actId="207"/>
            <ac:spMkLst>
              <pc:docMk/>
              <pc:sldMasterMk cId="0" sldId="2147483659"/>
              <pc:sldLayoutMk cId="0" sldId="2147483648"/>
              <ac:spMk id="3" creationId="{5B57CD7A-E8C8-ACBF-583E-B0B3B67BB6DB}"/>
            </ac:spMkLst>
          </pc:spChg>
          <pc:spChg chg="mod">
            <ac:chgData name="Kim, Shinwoo" userId="2fada53c-6d30-472e-bf21-370e98671bd0" providerId="ADAL" clId="{93B608E0-37A7-4CD4-BD30-F91190190A81}" dt="2023-01-19T04:21:20.365" v="331" actId="404"/>
            <ac:spMkLst>
              <pc:docMk/>
              <pc:sldMasterMk cId="0" sldId="2147483659"/>
              <pc:sldLayoutMk cId="0" sldId="2147483648"/>
              <ac:spMk id="12" creationId="{00000000-0000-0000-0000-000000000000}"/>
            </ac:spMkLst>
          </pc:spChg>
          <pc:spChg chg="mod">
            <ac:chgData name="Kim, Shinwoo" userId="2fada53c-6d30-472e-bf21-370e98671bd0" providerId="ADAL" clId="{93B608E0-37A7-4CD4-BD30-F91190190A81}" dt="2023-01-19T04:21:16.717" v="330" actId="1037"/>
            <ac:spMkLst>
              <pc:docMk/>
              <pc:sldMasterMk cId="0" sldId="2147483659"/>
              <pc:sldLayoutMk cId="0" sldId="2147483648"/>
              <ac:spMk id="13" creationId="{00000000-0000-0000-0000-000000000000}"/>
            </ac:spMkLst>
          </pc:spChg>
          <pc:cxnChg chg="mod">
            <ac:chgData name="Kim, Shinwoo" userId="2fada53c-6d30-472e-bf21-370e98671bd0" providerId="ADAL" clId="{93B608E0-37A7-4CD4-BD30-F91190190A81}" dt="2023-01-19T04:21:16.717" v="330" actId="1037"/>
            <ac:cxnSpMkLst>
              <pc:docMk/>
              <pc:sldMasterMk cId="0" sldId="2147483659"/>
              <pc:sldLayoutMk cId="0" sldId="2147483648"/>
              <ac:cxnSpMk id="14" creationId="{00000000-0000-0000-0000-000000000000}"/>
            </ac:cxnSpMkLst>
          </pc:cxnChg>
        </pc:sldLayoutChg>
        <pc:sldLayoutChg chg="modSp mod">
          <pc:chgData name="Kim, Shinwoo" userId="2fada53c-6d30-472e-bf21-370e98671bd0" providerId="ADAL" clId="{93B608E0-37A7-4CD4-BD30-F91190190A81}" dt="2023-01-20T00:55:19.351" v="2779" actId="1076"/>
          <pc:sldLayoutMkLst>
            <pc:docMk/>
            <pc:sldMasterMk cId="0" sldId="2147483659"/>
            <pc:sldLayoutMk cId="0" sldId="2147483650"/>
          </pc:sldLayoutMkLst>
          <pc:spChg chg="mod">
            <ac:chgData name="Kim, Shinwoo" userId="2fada53c-6d30-472e-bf21-370e98671bd0" providerId="ADAL" clId="{93B608E0-37A7-4CD4-BD30-F91190190A81}" dt="2023-01-20T00:55:19.351" v="2779" actId="1076"/>
            <ac:spMkLst>
              <pc:docMk/>
              <pc:sldMasterMk cId="0" sldId="2147483659"/>
              <pc:sldLayoutMk cId="0" sldId="2147483650"/>
              <ac:spMk id="25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A3C962-C80E-12B7-4D48-FC84162F38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255F6B-632F-A0E5-EC38-107389F1D4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A1A8923-8444-45AD-BD91-FAD08CE890B6}" type="datetimeFigureOut">
              <a:rPr lang="en-US" smtClean="0"/>
              <a:t>1/19/24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5EEE8E-CECC-0D4C-8818-3B8DA7EF66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D9E88A-D4A9-A5C3-375F-B8B5428278A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0BF2F48-DB6D-425D-9B3A-FC003A9CD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5914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024" userDrawn="1">
          <p15:clr>
            <a:srgbClr val="F26B43"/>
          </p15:clr>
        </p15:guide>
        <p15:guide id="2" pos="2304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8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8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8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8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8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8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8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8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28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10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f67a9f7f4e_0_5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f67a9f7f4e_0_54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25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0485EC-5B1E-A43F-5237-EEB3A5CB239E}"/>
              </a:ext>
            </a:extLst>
          </p:cNvPr>
          <p:cNvSpPr/>
          <p:nvPr/>
        </p:nvSpPr>
        <p:spPr>
          <a:xfrm>
            <a:off x="-9272" y="4554"/>
            <a:ext cx="9162545" cy="6848893"/>
          </a:xfrm>
          <a:prstGeom prst="rect">
            <a:avLst/>
          </a:prstGeom>
          <a:blipFill dpi="0"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72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1EE730-A77D-EBD3-9E1A-B9792788FBCE}"/>
              </a:ext>
            </a:extLst>
          </p:cNvPr>
          <p:cNvSpPr/>
          <p:nvPr/>
        </p:nvSpPr>
        <p:spPr>
          <a:xfrm>
            <a:off x="-9272" y="4554"/>
            <a:ext cx="9162545" cy="6848893"/>
          </a:xfrm>
          <a:prstGeom prst="rect">
            <a:avLst/>
          </a:prstGeom>
          <a:solidFill>
            <a:srgbClr val="EEEEE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72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24101" y="2877712"/>
            <a:ext cx="5139313" cy="2393350"/>
          </a:xfrm>
        </p:spPr>
        <p:txBody>
          <a:bodyPr>
            <a:normAutofit/>
          </a:bodyPr>
          <a:lstStyle>
            <a:lvl1pPr marL="342900" indent="-342900" algn="l"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Open Sans Medium" panose="020B0604020202020204" charset="0"/>
                <a:ea typeface="Open Sans Medium" panose="020B0604020202020204" charset="0"/>
                <a:cs typeface="Open Sans Medium" panose="020B060402020202020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43300" y="648295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B66505C5-4861-4EC4-B61B-0F19C1509CF4}" type="datetimeFigureOut">
              <a:rPr lang="en-US" smtClean="0"/>
              <a:pPr/>
              <a:t>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18545" y="6482950"/>
            <a:ext cx="30861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Shinwoo Kim - CS0449 Lab00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10" name="Google Shape;15;p2">
            <a:extLst>
              <a:ext uri="{FF2B5EF4-FFF2-40B4-BE49-F238E27FC236}">
                <a16:creationId xmlns:a16="http://schemas.microsoft.com/office/drawing/2014/main" id="{2068ECE9-44B7-043A-8C11-D5B04127C2C8}"/>
              </a:ext>
            </a:extLst>
          </p:cNvPr>
          <p:cNvSpPr/>
          <p:nvPr/>
        </p:nvSpPr>
        <p:spPr>
          <a:xfrm>
            <a:off x="-18545" y="-5644"/>
            <a:ext cx="9162545" cy="763875"/>
          </a:xfrm>
          <a:prstGeom prst="rect">
            <a:avLst/>
          </a:prstGeom>
          <a:solidFill>
            <a:srgbClr val="003594"/>
          </a:solidFill>
          <a:ln>
            <a:noFill/>
          </a:ln>
        </p:spPr>
        <p:txBody>
          <a:bodyPr spcFirstLastPara="1" wrap="square" lIns="63636" tIns="63636" rIns="63636" bIns="6363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72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A9B4159-2A9C-C287-A8E2-48CBA4E16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101" y="23216"/>
            <a:ext cx="5537675" cy="749124"/>
          </a:xfrm>
        </p:spPr>
        <p:txBody>
          <a:bodyPr anchor="ctr">
            <a:normAutofit/>
          </a:bodyPr>
          <a:lstStyle>
            <a:lvl1pPr algn="r">
              <a:defRPr sz="3000">
                <a:solidFill>
                  <a:schemeClr val="bg1"/>
                </a:solidFill>
                <a:latin typeface="EB Garamond" panose="00000500000000000000" pitchFamily="2" charset="0"/>
                <a:ea typeface="EB Garamond" panose="00000500000000000000" pitchFamily="2" charset="0"/>
              </a:defRPr>
            </a:lvl1pPr>
          </a:lstStyle>
          <a:p>
            <a:r>
              <a:rPr lang="en-US" dirty="0"/>
              <a:t>Course Name</a:t>
            </a:r>
          </a:p>
        </p:txBody>
      </p:sp>
      <p:cxnSp>
        <p:nvCxnSpPr>
          <p:cNvPr id="11" name="Google Shape;18;p2">
            <a:extLst>
              <a:ext uri="{FF2B5EF4-FFF2-40B4-BE49-F238E27FC236}">
                <a16:creationId xmlns:a16="http://schemas.microsoft.com/office/drawing/2014/main" id="{408095C7-19F4-3725-B9EB-0716AFA87C78}"/>
              </a:ext>
            </a:extLst>
          </p:cNvPr>
          <p:cNvCxnSpPr/>
          <p:nvPr/>
        </p:nvCxnSpPr>
        <p:spPr>
          <a:xfrm>
            <a:off x="6119541" y="207920"/>
            <a:ext cx="0" cy="348188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68D2F3C-3EC1-A0C8-590E-E5F6CA01AB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24102" y="1908762"/>
            <a:ext cx="5139313" cy="914400"/>
          </a:xfrm>
        </p:spPr>
        <p:txBody>
          <a:bodyPr anchor="b">
            <a:normAutofit/>
          </a:bodyPr>
          <a:lstStyle>
            <a:lvl1pPr marL="0" indent="0">
              <a:buNone/>
              <a:defRPr sz="255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E1EFB1F-1C74-73E6-6138-9F1010AEBF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15050" y="0"/>
            <a:ext cx="3028950" cy="749124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500" b="0" dirty="0" smtClean="0">
                <a:solidFill>
                  <a:schemeClr val="bg1"/>
                </a:solidFill>
                <a:latin typeface="EB Garamond" panose="00000500000000000000" pitchFamily="2" charset="0"/>
                <a:ea typeface="EB Garamond" panose="00000500000000000000" pitchFamily="2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Presenter Name</a:t>
            </a:r>
          </a:p>
        </p:txBody>
      </p:sp>
      <p:cxnSp>
        <p:nvCxnSpPr>
          <p:cNvPr id="21" name="Google Shape;14;p2">
            <a:extLst>
              <a:ext uri="{FF2B5EF4-FFF2-40B4-BE49-F238E27FC236}">
                <a16:creationId xmlns:a16="http://schemas.microsoft.com/office/drawing/2014/main" id="{B86426CC-AEC1-3E38-8602-179CFD95FA64}"/>
              </a:ext>
            </a:extLst>
          </p:cNvPr>
          <p:cNvCxnSpPr>
            <a:cxnSpLocks/>
          </p:cNvCxnSpPr>
          <p:nvPr/>
        </p:nvCxnSpPr>
        <p:spPr>
          <a:xfrm>
            <a:off x="3724102" y="2835045"/>
            <a:ext cx="5139313" cy="88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39A88EB8-B9EB-6F33-1DD9-1FA5C92706F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363" y="2175029"/>
            <a:ext cx="3459437" cy="4154750"/>
          </a:xfrm>
        </p:spPr>
        <p:txBody>
          <a:bodyPr>
            <a:normAutofit/>
          </a:bodyPr>
          <a:lstStyle>
            <a:lvl1pPr marL="76200" indent="0" algn="r">
              <a:buNone/>
              <a:defRPr lang="en-US" sz="1700" b="0" i="0" u="none" strike="noStrike" cap="none" dirty="0" smtClean="0">
                <a:solidFill>
                  <a:schemeClr val="dk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Open Sans Medium"/>
              </a:defRPr>
            </a:lvl1pPr>
            <a:lvl2pPr>
              <a:defRPr lang="en-US" sz="1700" b="1" i="0" u="none" strike="noStrike" cap="none" dirty="0" smtClean="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>
              <a:defRPr lang="en-US" sz="1700" b="1" i="0" u="none" strike="noStrike" cap="none" dirty="0" smtClean="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>
              <a:defRPr lang="en-US" sz="1700" b="1" i="0" u="none" strike="noStrike" cap="none" dirty="0" smtClean="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>
              <a:defRPr lang="en-US" sz="1700" b="1" i="0" u="none" strike="noStrike" cap="none" dirty="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5749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05C5-4861-4EC4-B61B-0F19C1509CF4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Shinwoo Kim - CS0449 Lab00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591876439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05C5-4861-4EC4-B61B-0F19C1509CF4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Shinwoo Kim - CS0449 Lab00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358264090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50B0D6A5-BC3B-B40E-0E7F-ACB12656EB7B}"/>
              </a:ext>
            </a:extLst>
          </p:cNvPr>
          <p:cNvSpPr txBox="1">
            <a:spLocks/>
          </p:cNvSpPr>
          <p:nvPr userDrawn="1"/>
        </p:nvSpPr>
        <p:spPr>
          <a:xfrm>
            <a:off x="92364" y="2175029"/>
            <a:ext cx="3459437" cy="42790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00568" tIns="100568" rIns="100568" bIns="100568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 ea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 Medium"/>
              <a:buNone/>
              <a:defRPr sz="2300" b="0" i="0" u="none" strike="noStrike" cap="non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marL="914400" marR="0" lvl="1" indent="-34925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pen Sans SemiBold"/>
              <a:buNone/>
              <a:defRPr sz="3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371600" marR="0" lvl="2" indent="-34925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pen Sans SemiBold"/>
              <a:buNone/>
              <a:defRPr sz="3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828800" marR="0" lvl="3" indent="-34925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pen Sans SemiBold"/>
              <a:buNone/>
              <a:defRPr sz="3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2286000" marR="0" lvl="4" indent="-34925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pen Sans SemiBold"/>
              <a:buNone/>
              <a:defRPr sz="3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2743200" marR="0" lvl="5" indent="-34925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pen Sans SemiBold"/>
              <a:buNone/>
              <a:defRPr sz="3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3200400" marR="0" lvl="6" indent="-34925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pen Sans SemiBold"/>
              <a:buNone/>
              <a:defRPr sz="3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3657600" marR="0" lvl="7" indent="-34925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pen Sans SemiBold"/>
              <a:buNone/>
              <a:defRPr sz="3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4114800" marR="0" lvl="8" indent="-34925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pen Sans SemiBold"/>
              <a:buNone/>
              <a:defRPr sz="3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800" b="1" dirty="0"/>
              <a:t>Shinwoo Kim</a:t>
            </a: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en-US" sz="1400" dirty="0"/>
              <a:t>Teaching Assistant</a:t>
            </a: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en-US" sz="1455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shinwookim@pitt.edu</a:t>
            </a:r>
          </a:p>
          <a:p>
            <a:pPr algn="r">
              <a:spcBef>
                <a:spcPts val="0"/>
              </a:spcBef>
            </a:pPr>
            <a:r>
              <a:rPr lang="en-US" sz="1455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https://sites.pitt.edu/~shk148/</a:t>
            </a:r>
          </a:p>
          <a:p>
            <a:pPr algn="r"/>
            <a:endParaRPr lang="en-US" sz="1636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r"/>
            <a:r>
              <a:rPr lang="en-US" sz="1455" dirty="0"/>
              <a:t>Spring 2023, Term 2234</a:t>
            </a:r>
          </a:p>
          <a:p>
            <a:pPr algn="r"/>
            <a:r>
              <a:rPr lang="en-US" sz="1455" dirty="0"/>
              <a:t>Friday 12 PM Recitation</a:t>
            </a:r>
          </a:p>
          <a:p>
            <a:pPr algn="r"/>
            <a:r>
              <a:rPr lang="en-US" sz="1455" dirty="0"/>
              <a:t>Jan 20</a:t>
            </a:r>
            <a:r>
              <a:rPr lang="en-US" sz="1455" baseline="30000" dirty="0"/>
              <a:t>th</a:t>
            </a:r>
            <a:r>
              <a:rPr lang="en-US" sz="1455" dirty="0"/>
              <a:t>, 2023</a:t>
            </a:r>
            <a:endParaRPr lang="en-US" sz="1636" dirty="0"/>
          </a:p>
          <a:p>
            <a:pPr algn="r"/>
            <a:endParaRPr lang="en-US" sz="1400" dirty="0"/>
          </a:p>
          <a:p>
            <a:pPr algn="r"/>
            <a:r>
              <a:rPr lang="en-US" sz="1400" dirty="0"/>
              <a:t>Slides adapted from </a:t>
            </a:r>
          </a:p>
          <a:p>
            <a:pPr algn="r"/>
            <a:r>
              <a:rPr lang="en-US" sz="1400" dirty="0"/>
              <a:t>Martha Dixon and Vinicius Petrucci</a:t>
            </a:r>
          </a:p>
          <a:p>
            <a:pPr algn="r"/>
            <a:endParaRPr lang="en-US" sz="1400" dirty="0"/>
          </a:p>
          <a:p>
            <a:pPr algn="r"/>
            <a:r>
              <a:rPr lang="en-US" sz="1400" dirty="0"/>
              <a:t>Department of Computer Science</a:t>
            </a:r>
          </a:p>
          <a:p>
            <a:pPr algn="r"/>
            <a:r>
              <a:rPr lang="en-US" sz="1400" dirty="0"/>
              <a:t>School of Computing &amp; Information</a:t>
            </a:r>
          </a:p>
          <a:p>
            <a:pPr algn="r"/>
            <a:r>
              <a:rPr lang="en-US" sz="1400" dirty="0"/>
              <a:t>University of Pittsb</a:t>
            </a:r>
            <a:r>
              <a:rPr lang="en-US" sz="1455" dirty="0"/>
              <a:t>urgh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A105B1-F4F1-F011-2EAB-9475C6D4E092}"/>
              </a:ext>
            </a:extLst>
          </p:cNvPr>
          <p:cNvSpPr/>
          <p:nvPr userDrawn="1"/>
        </p:nvSpPr>
        <p:spPr>
          <a:xfrm>
            <a:off x="-9272" y="4554"/>
            <a:ext cx="9162545" cy="6848893"/>
          </a:xfrm>
          <a:prstGeom prst="rect">
            <a:avLst/>
          </a:prstGeom>
          <a:blipFill dpi="0"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72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57CD7A-E8C8-ACBF-583E-B0B3B67BB6DB}"/>
              </a:ext>
            </a:extLst>
          </p:cNvPr>
          <p:cNvSpPr/>
          <p:nvPr userDrawn="1"/>
        </p:nvSpPr>
        <p:spPr>
          <a:xfrm>
            <a:off x="-18545" y="4554"/>
            <a:ext cx="9162545" cy="684889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72"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724102" y="2062148"/>
            <a:ext cx="5139313" cy="763875"/>
          </a:xfrm>
          <a:prstGeom prst="rect">
            <a:avLst/>
          </a:prstGeom>
        </p:spPr>
        <p:txBody>
          <a:bodyPr spcFirstLastPara="1" wrap="square" lIns="110625" tIns="110625" rIns="110625" bIns="1106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Font typeface="Open Sans"/>
              <a:buNone/>
              <a:defRPr sz="2545" b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Open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5727"/>
            </a:lvl2pPr>
            <a:lvl3pPr lvl="2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5727"/>
            </a:lvl3pPr>
            <a:lvl4pPr lvl="3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5727"/>
            </a:lvl4pPr>
            <a:lvl5pPr lvl="4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5727"/>
            </a:lvl5pPr>
            <a:lvl6pPr lvl="5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5727"/>
            </a:lvl6pPr>
            <a:lvl7pPr lvl="6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5727"/>
            </a:lvl7pPr>
            <a:lvl8pPr lvl="7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5727"/>
            </a:lvl8pPr>
            <a:lvl9pPr lvl="8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5727"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724102" y="2879697"/>
            <a:ext cx="5139313" cy="2393438"/>
          </a:xfrm>
          <a:prstGeom prst="rect">
            <a:avLst/>
          </a:prstGeom>
        </p:spPr>
        <p:txBody>
          <a:bodyPr spcFirstLastPara="1" wrap="square" lIns="110625" tIns="110625" rIns="110625" bIns="1106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727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 Medium"/>
              <a:buNone/>
              <a:defRPr sz="2091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09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09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09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09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09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09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09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091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cxnSp>
        <p:nvCxnSpPr>
          <p:cNvPr id="14" name="Google Shape;14;p2"/>
          <p:cNvCxnSpPr>
            <a:cxnSpLocks/>
          </p:cNvCxnSpPr>
          <p:nvPr/>
        </p:nvCxnSpPr>
        <p:spPr>
          <a:xfrm>
            <a:off x="3724102" y="2835045"/>
            <a:ext cx="5139313" cy="88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15;p2"/>
          <p:cNvSpPr/>
          <p:nvPr/>
        </p:nvSpPr>
        <p:spPr>
          <a:xfrm>
            <a:off x="-18545" y="-5644"/>
            <a:ext cx="9162545" cy="763875"/>
          </a:xfrm>
          <a:prstGeom prst="rect">
            <a:avLst/>
          </a:prstGeom>
          <a:solidFill>
            <a:srgbClr val="003594"/>
          </a:solidFill>
          <a:ln>
            <a:noFill/>
          </a:ln>
        </p:spPr>
        <p:txBody>
          <a:bodyPr spcFirstLastPara="1" wrap="square" lIns="63636" tIns="63636" rIns="63636" bIns="6363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72"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2"/>
          </p:nvPr>
        </p:nvSpPr>
        <p:spPr>
          <a:xfrm>
            <a:off x="1057017" y="15263"/>
            <a:ext cx="4917818" cy="676096"/>
          </a:xfrm>
          <a:prstGeom prst="rect">
            <a:avLst/>
          </a:prstGeom>
        </p:spPr>
        <p:txBody>
          <a:bodyPr spcFirstLastPara="1" wrap="square" lIns="110625" tIns="110625" rIns="110625" bIns="110625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727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EB Garamond"/>
              <a:buNone/>
              <a:defRPr sz="2818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EB Garamond"/>
              <a:buNone/>
              <a:defRPr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EB Garamond"/>
              <a:buNone/>
              <a:defRPr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EB Garamond"/>
              <a:buNone/>
              <a:defRPr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EB Garamond"/>
              <a:buNone/>
              <a:defRPr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EB Garamond"/>
              <a:buNone/>
              <a:defRPr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EB Garamond"/>
              <a:buNone/>
              <a:defRPr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EB Garamond"/>
              <a:buNone/>
              <a:defRPr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EB Garamond"/>
              <a:buNone/>
              <a:defRPr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cxnSp>
        <p:nvCxnSpPr>
          <p:cNvPr id="18" name="Google Shape;18;p2"/>
          <p:cNvCxnSpPr/>
          <p:nvPr/>
        </p:nvCxnSpPr>
        <p:spPr>
          <a:xfrm>
            <a:off x="6076817" y="216797"/>
            <a:ext cx="0" cy="348188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34116B-E4FA-8F83-8DD2-A83A7940482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78800" y="23027"/>
            <a:ext cx="2787424" cy="660567"/>
          </a:xfrm>
        </p:spPr>
        <p:txBody>
          <a:bodyPr/>
          <a:lstStyle>
            <a:lvl1pPr>
              <a:defRPr lang="en-US" sz="2182" b="0" i="0" u="none" strike="noStrike" cap="none" dirty="0" smtClean="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Arial"/>
              </a:defRPr>
            </a:lvl1pPr>
            <a:lvl2pPr>
              <a:defRPr/>
            </a:lvl2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dirty="0"/>
              <a:t>Click to edit Master text styles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dirty="0"/>
              <a:t>Second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103CFB4-9021-51CA-7606-96EAE5984A2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2363" y="2175029"/>
            <a:ext cx="3459437" cy="4279036"/>
          </a:xfrm>
        </p:spPr>
        <p:txBody>
          <a:bodyPr>
            <a:normAutofit/>
          </a:bodyPr>
          <a:lstStyle>
            <a:lvl1pPr marL="76200" indent="0" algn="r">
              <a:buNone/>
              <a:defRPr lang="en-US" sz="1700" b="0" i="0" u="none" strike="noStrike" cap="none" dirty="0" smtClean="0">
                <a:solidFill>
                  <a:schemeClr val="dk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Open Sans Medium"/>
              </a:defRPr>
            </a:lvl1pPr>
            <a:lvl2pPr>
              <a:defRPr lang="en-US" sz="1700" b="1" i="0" u="none" strike="noStrike" cap="none" dirty="0" smtClean="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>
              <a:defRPr lang="en-US" sz="1700" b="1" i="0" u="none" strike="noStrike" cap="none" dirty="0" smtClean="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>
              <a:defRPr lang="en-US" sz="1700" b="1" i="0" u="none" strike="noStrike" cap="none" dirty="0" smtClean="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>
              <a:defRPr lang="en-US" sz="1700" b="1" i="0" u="none" strike="noStrike" cap="none" dirty="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6390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570429" y="27616"/>
            <a:ext cx="8003182" cy="662906"/>
          </a:xfrm>
          <a:prstGeom prst="rect">
            <a:avLst/>
          </a:prstGeom>
        </p:spPr>
        <p:txBody>
          <a:bodyPr spcFirstLastPara="1" wrap="square" lIns="110625" tIns="110625" rIns="110625" bIns="1106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300"/>
              <a:buNone/>
              <a:defRPr b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579430" y="819271"/>
            <a:ext cx="7994182" cy="5504906"/>
          </a:xfrm>
          <a:prstGeom prst="rect">
            <a:avLst/>
          </a:prstGeom>
        </p:spPr>
        <p:txBody>
          <a:bodyPr spcFirstLastPara="1" wrap="square" lIns="110625" tIns="110625" rIns="110625" bIns="110625" anchor="t" anchorCtr="0">
            <a:normAutofit/>
          </a:bodyPr>
          <a:lstStyle>
            <a:lvl1pPr marL="415641" lvl="0" indent="-346367">
              <a:spcBef>
                <a:spcPts val="727"/>
              </a:spcBef>
              <a:spcAft>
                <a:spcPts val="0"/>
              </a:spcAft>
              <a:buSzPts val="2400"/>
              <a:buChar char="●"/>
              <a:defRPr>
                <a:latin typeface="Open Sans Medium" panose="020B0604020202020204" charset="0"/>
                <a:ea typeface="Open Sans Medium" panose="020B0604020202020204" charset="0"/>
                <a:cs typeface="Open Sans Medium" panose="020B0604020202020204" charset="0"/>
              </a:defRPr>
            </a:lvl1pPr>
            <a:lvl2pPr marL="831281" lvl="1" indent="-317503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246922" lvl="2" indent="-317503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662562" lvl="3" indent="-317503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078203" lvl="4" indent="-317503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493843" lvl="5" indent="-317503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2909484" lvl="6" indent="-317503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325124" lvl="7" indent="-317503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3740765" lvl="8" indent="-317503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192354" y="6466723"/>
            <a:ext cx="951646" cy="391277"/>
          </a:xfrm>
          <a:prstGeom prst="rect">
            <a:avLst/>
          </a:prstGeom>
        </p:spPr>
        <p:txBody>
          <a:bodyPr spcFirstLastPara="1" wrap="square" lIns="110625" tIns="110625" rIns="110625" bIns="110625" anchor="b" anchorCtr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582985-3A86-C030-EDA3-E9A50C2FBE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Griffin Hurt – CMPINF0010 Lab 1</a:t>
            </a:r>
          </a:p>
        </p:txBody>
      </p:sp>
    </p:spTree>
    <p:extLst>
      <p:ext uri="{BB962C8B-B14F-4D97-AF65-F5344CB8AC3E}">
        <p14:creationId xmlns:p14="http://schemas.microsoft.com/office/powerpoint/2010/main" val="23356414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05C5-4861-4EC4-B61B-0F19C1509CF4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Shinwoo Kim - CS0449 Lab00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018026484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05C5-4861-4EC4-B61B-0F19C1509CF4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Shinwoo Kim - CS0449 Lab00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267136252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05C5-4861-4EC4-B61B-0F19C1509CF4}" type="datetimeFigureOut">
              <a:rPr lang="en-US" smtClean="0"/>
              <a:t>1/19/24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Shinwoo Kim - CS0449 Lab00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100108944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05C5-4861-4EC4-B61B-0F19C1509CF4}" type="datetimeFigureOut">
              <a:rPr lang="en-US" smtClean="0"/>
              <a:t>1/19/24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Shinwoo Kim - CS0449 Lab00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293358297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05C5-4861-4EC4-B61B-0F19C1509CF4}" type="datetimeFigureOut">
              <a:rPr lang="en-US" smtClean="0"/>
              <a:t>1/19/24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Shinwoo Kim - CS0449 Lab00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986504163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05C5-4861-4EC4-B61B-0F19C1509CF4}" type="datetimeFigureOut">
              <a:rPr lang="en-US" smtClean="0"/>
              <a:t>1/19/24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93527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05C5-4861-4EC4-B61B-0F19C1509CF4}" type="datetimeFigureOut">
              <a:rPr lang="en-US" smtClean="0"/>
              <a:t>1/19/24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Shinwoo Kim - CS0449 Lab00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60529172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05C5-4861-4EC4-B61B-0F19C1509CF4}" type="datetimeFigureOut">
              <a:rPr lang="en-US" smtClean="0"/>
              <a:t>1/19/24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Shinwoo Kim - CS0449 Lab00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949492620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102" y="22860"/>
            <a:ext cx="8007796" cy="681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102" y="799000"/>
            <a:ext cx="8015496" cy="534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29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66505C5-4861-4EC4-B61B-0F19C1509CF4}" type="datetimeFigureOut">
              <a:rPr lang="en-US" smtClean="0"/>
              <a:pPr/>
              <a:t>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Shinwoo Kim - CS0449 Lab00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cxnSp>
        <p:nvCxnSpPr>
          <p:cNvPr id="11" name="Google Shape;9;p1">
            <a:extLst>
              <a:ext uri="{FF2B5EF4-FFF2-40B4-BE49-F238E27FC236}">
                <a16:creationId xmlns:a16="http://schemas.microsoft.com/office/drawing/2014/main" id="{2EDBD13C-7CF1-AD08-7ED4-8AFA2C3E9F34}"/>
              </a:ext>
            </a:extLst>
          </p:cNvPr>
          <p:cNvCxnSpPr/>
          <p:nvPr/>
        </p:nvCxnSpPr>
        <p:spPr>
          <a:xfrm>
            <a:off x="589416" y="710398"/>
            <a:ext cx="7994182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62083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3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kern="1200">
          <a:solidFill>
            <a:schemeClr val="accent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2D590-6864-A18C-4055-5171ABBDEB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 0: Introduction to </a:t>
            </a:r>
            <a:r>
              <a:rPr lang="en-US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Jupyter</a:t>
            </a:r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FC2170-70A5-F8DF-7E7F-A31CCC716A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636" dirty="0"/>
              <a:t>Introduction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36" dirty="0"/>
              <a:t>Using </a:t>
            </a:r>
            <a:r>
              <a:rPr lang="en-US" sz="1636" dirty="0" err="1"/>
              <a:t>JupyterLab</a:t>
            </a:r>
            <a:endParaRPr lang="en-US" sz="1636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36" dirty="0"/>
              <a:t>Downloading Lab Materials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36" dirty="0"/>
              <a:t>Intro to </a:t>
            </a:r>
            <a:r>
              <a:rPr lang="en-US" sz="1636" dirty="0" err="1"/>
              <a:t>Jupyter</a:t>
            </a:r>
            <a:r>
              <a:rPr lang="en-US" sz="1636" dirty="0"/>
              <a:t> Notebooks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36" dirty="0"/>
              <a:t>Uploading to Canvas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636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2B735E3-67EB-F208-DD1C-11495A0088D8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4990" y="-5370"/>
            <a:ext cx="5974835" cy="763875"/>
          </a:xfrm>
        </p:spPr>
        <p:txBody>
          <a:bodyPr anchor="ctr">
            <a:noAutofit/>
          </a:bodyPr>
          <a:lstStyle/>
          <a:p>
            <a:pPr marL="0" indent="0">
              <a:spcBef>
                <a:spcPct val="0"/>
              </a:spcBef>
            </a:pPr>
            <a:r>
              <a:rPr lang="en-US" sz="2700" dirty="0">
                <a:solidFill>
                  <a:schemeClr val="bg1"/>
                </a:solidFill>
                <a:latin typeface="EB Garamond" panose="00000500000000000000" pitchFamily="2" charset="0"/>
                <a:ea typeface="EB Garamond" panose="00000500000000000000" pitchFamily="2" charset="0"/>
                <a:cs typeface="Open Sans Bold" panose="020B0806030504020204" pitchFamily="34" charset="0"/>
              </a:rPr>
              <a:t>Big Ideas in Computing and Information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C9C879-6444-35C5-2726-CB2493ED776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anchor="ctr">
            <a:normAutofit/>
          </a:bodyPr>
          <a:lstStyle/>
          <a:p>
            <a:pPr marL="76200" indent="0">
              <a:buNone/>
            </a:pPr>
            <a:r>
              <a:rPr lang="en-US" sz="3400" dirty="0"/>
              <a:t>Griffin Hurt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04F3798-62BA-095A-C88E-900CE33E931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Griffin Hurt</a:t>
            </a: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en-US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Undergraduate Teaching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Fellow</a:t>
            </a:r>
            <a:endParaRPr lang="en-US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en-US" sz="1400" b="0" dirty="0" err="1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griffhurt@pitt.edu</a:t>
            </a:r>
            <a:endParaRPr lang="en-US" sz="1400" b="0" dirty="0">
              <a:solidFill>
                <a:schemeClr val="accent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r">
              <a:spcBef>
                <a:spcPts val="0"/>
              </a:spcBef>
            </a:pPr>
            <a:r>
              <a:rPr lang="en-US" sz="1400" b="0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en-US" sz="1400" dirty="0" err="1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griffinhurt.com</a:t>
            </a:r>
            <a:endParaRPr lang="en-US" sz="1400" b="0" dirty="0">
              <a:solidFill>
                <a:schemeClr val="accent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r"/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r">
              <a:spcBef>
                <a:spcPts val="0"/>
              </a:spcBef>
            </a:pPr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 2024, Term 2244</a:t>
            </a:r>
          </a:p>
          <a:p>
            <a:pPr algn="r">
              <a:spcBef>
                <a:spcPts val="0"/>
              </a:spcBef>
            </a:pPr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Friday 11 AM Lab</a:t>
            </a:r>
          </a:p>
          <a:p>
            <a:pPr algn="r">
              <a:spcBef>
                <a:spcPts val="0"/>
              </a:spcBef>
            </a:pPr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Jan 19</a:t>
            </a:r>
            <a:r>
              <a:rPr lang="en-US" sz="15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2024</a:t>
            </a:r>
          </a:p>
          <a:p>
            <a:pPr algn="r">
              <a:spcBef>
                <a:spcPts val="0"/>
              </a:spcBef>
            </a:pPr>
            <a:endParaRPr lang="en-US"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>
              <a:spcBef>
                <a:spcPts val="0"/>
              </a:spcBef>
            </a:pPr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Slides adapted from </a:t>
            </a:r>
          </a:p>
          <a:p>
            <a:pPr algn="r">
              <a:spcBef>
                <a:spcPts val="0"/>
              </a:spcBef>
            </a:pPr>
            <a:r>
              <a:rPr lang="en-US"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Shinwoo</a:t>
            </a:r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Kim, Martha Dixon, and Vinicius Petrucci</a:t>
            </a:r>
          </a:p>
          <a:p>
            <a:pPr algn="r">
              <a:spcBef>
                <a:spcPts val="0"/>
              </a:spcBef>
            </a:pPr>
            <a:endParaRPr lang="en-US"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>
              <a:spcBef>
                <a:spcPts val="0"/>
              </a:spcBef>
            </a:pPr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Department of Computer Science</a:t>
            </a:r>
          </a:p>
          <a:p>
            <a:pPr algn="r">
              <a:spcBef>
                <a:spcPts val="0"/>
              </a:spcBef>
            </a:pPr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 of Computing &amp; Information</a:t>
            </a:r>
          </a:p>
          <a:p>
            <a:pPr algn="r">
              <a:spcBef>
                <a:spcPts val="0"/>
              </a:spcBef>
            </a:pPr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University of Pittsburgh</a:t>
            </a:r>
          </a:p>
        </p:txBody>
      </p:sp>
    </p:spTree>
    <p:extLst>
      <p:ext uri="{BB962C8B-B14F-4D97-AF65-F5344CB8AC3E}">
        <p14:creationId xmlns:p14="http://schemas.microsoft.com/office/powerpoint/2010/main" val="364175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570429" y="130688"/>
            <a:ext cx="8003182" cy="642818"/>
          </a:xfrm>
          <a:prstGeom prst="rect">
            <a:avLst/>
          </a:prstGeom>
        </p:spPr>
        <p:txBody>
          <a:bodyPr spcFirstLastPara="1" wrap="square" lIns="100568" tIns="100568" rIns="100568" bIns="100568" anchor="b" anchorCtr="0">
            <a:normAutofit/>
          </a:bodyPr>
          <a:lstStyle/>
          <a:p>
            <a:r>
              <a:rPr lang="en-US" b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TA Introduction</a:t>
            </a:r>
            <a:endParaRPr b="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1"/>
          </p:nvPr>
        </p:nvSpPr>
        <p:spPr>
          <a:xfrm>
            <a:off x="579430" y="898354"/>
            <a:ext cx="7994182" cy="5338091"/>
          </a:xfrm>
          <a:prstGeom prst="rect">
            <a:avLst/>
          </a:prstGeom>
        </p:spPr>
        <p:txBody>
          <a:bodyPr spcFirstLastPara="1" wrap="square" lIns="100568" tIns="100568" rIns="100568" bIns="100568" anchor="t" anchorCtr="0">
            <a:normAutofit/>
          </a:bodyPr>
          <a:lstStyle/>
          <a:p>
            <a:pPr marL="311730" indent="-311730"/>
            <a:r>
              <a:rPr lang="en-US" dirty="0"/>
              <a:t>Griffin Hurt</a:t>
            </a:r>
          </a:p>
          <a:p>
            <a:pPr marL="727371" lvl="1" indent="-311730"/>
            <a:r>
              <a:rPr lang="en-US" dirty="0"/>
              <a:t>Senior in CS</a:t>
            </a:r>
          </a:p>
          <a:p>
            <a:pPr marL="727371" lvl="1" indent="-311730"/>
            <a:r>
              <a:rPr lang="en-US" dirty="0"/>
              <a:t>Research Medical Applications of Mixed Reality </a:t>
            </a:r>
          </a:p>
          <a:p>
            <a:pPr marL="727371" lvl="1" indent="-311730"/>
            <a:r>
              <a:rPr lang="en-US" dirty="0"/>
              <a:t>TA for</a:t>
            </a:r>
          </a:p>
          <a:p>
            <a:pPr marL="1143011" lvl="2" indent="-311730"/>
            <a:r>
              <a:rPr lang="en-US" sz="1800" dirty="0"/>
              <a:t>CMPINF 0010: Big Ideas in Computing and Information</a:t>
            </a:r>
          </a:p>
          <a:p>
            <a:pPr marL="1143011" lvl="2" indent="-311730"/>
            <a:r>
              <a:rPr lang="en-US" dirty="0"/>
              <a:t>CS 0449: Introduction to System Software (this course)</a:t>
            </a:r>
            <a:endParaRPr lang="en-US" sz="1800" dirty="0"/>
          </a:p>
          <a:p>
            <a:pPr marL="727371" lvl="1" indent="-311730"/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griffhurt@pitt.edu</a:t>
            </a:r>
            <a:endParaRPr lang="en-US" dirty="0">
              <a:solidFill>
                <a:schemeClr val="accent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1143012" lvl="2" indent="-311730"/>
            <a:r>
              <a:rPr lang="en-US" dirty="0"/>
              <a:t>preface subject line with ‘</a:t>
            </a:r>
            <a:r>
              <a:rPr lang="en-US" dirty="0">
                <a:latin typeface="Consolas" panose="020B0609020204030204" pitchFamily="49" charset="0"/>
                <a:ea typeface="Source Sans Pro" panose="020B0503030403020204" pitchFamily="34" charset="0"/>
                <a:cs typeface="Consolas" panose="020B0609020204030204" pitchFamily="49" charset="0"/>
              </a:rPr>
              <a:t>[CMPINF 0010]</a:t>
            </a:r>
            <a:r>
              <a:rPr lang="en-US" dirty="0"/>
              <a:t>’</a:t>
            </a:r>
            <a:endParaRPr lang="en-US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727371" lvl="1" indent="-311730"/>
            <a:r>
              <a:rPr lang="en-US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Lab Materials will be posted on my website (once I update it)</a:t>
            </a:r>
            <a:endParaRPr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3B47D1-6E70-C3B5-34FC-52BE36CE26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</a:t>
            </a:fld>
            <a:endParaRPr lang="en"/>
          </a:p>
        </p:txBody>
      </p:sp>
      <p:pic>
        <p:nvPicPr>
          <p:cNvPr id="5" name="Picture 4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6E5D9D8E-FDCD-7551-09C4-2D0220C3F7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79" r="30115"/>
          <a:stretch/>
        </p:blipFill>
        <p:spPr>
          <a:xfrm rot="5400000">
            <a:off x="929235" y="3161353"/>
            <a:ext cx="1809618" cy="3367228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9350C9A-EFC8-BCD7-8FBD-5434E1C0EB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9" t="11461" b="14718"/>
          <a:stretch/>
        </p:blipFill>
        <p:spPr>
          <a:xfrm>
            <a:off x="3818084" y="3646265"/>
            <a:ext cx="2481580" cy="1482784"/>
          </a:xfrm>
          <a:prstGeom prst="rect">
            <a:avLst/>
          </a:prstGeom>
        </p:spPr>
      </p:pic>
      <p:pic>
        <p:nvPicPr>
          <p:cNvPr id="9" name="Picture 8" descr="A person and person posing with a mascot&#10;&#10;Description automatically generated">
            <a:extLst>
              <a:ext uri="{FF2B5EF4-FFF2-40B4-BE49-F238E27FC236}">
                <a16:creationId xmlns:a16="http://schemas.microsoft.com/office/drawing/2014/main" id="{DE2AEFBA-7D3F-36D3-1371-031DE1D1D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698" y="3713074"/>
            <a:ext cx="2224909" cy="2966545"/>
          </a:xfrm>
          <a:prstGeom prst="rect">
            <a:avLst/>
          </a:prstGeom>
        </p:spPr>
      </p:pic>
      <p:pic>
        <p:nvPicPr>
          <p:cNvPr id="11" name="Picture 10" descr="A person wearing a virtual reality headset&#10;&#10;Description automatically generated">
            <a:extLst>
              <a:ext uri="{FF2B5EF4-FFF2-40B4-BE49-F238E27FC236}">
                <a16:creationId xmlns:a16="http://schemas.microsoft.com/office/drawing/2014/main" id="{027F2EA3-51FB-0CF8-D0BD-DF577647C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6567" y="5241111"/>
            <a:ext cx="2308483" cy="1587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uiExpand="1" build="p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C1C33-A267-2A74-0732-99505B1B9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TA Office Hours</a:t>
            </a:r>
          </a:p>
        </p:txBody>
      </p:sp>
      <p:sp>
        <p:nvSpPr>
          <p:cNvPr id="8" name="Google Shape;68;p14">
            <a:extLst>
              <a:ext uri="{FF2B5EF4-FFF2-40B4-BE49-F238E27FC236}">
                <a16:creationId xmlns:a16="http://schemas.microsoft.com/office/drawing/2014/main" id="{638E746C-02C8-656D-3887-C954B10A3A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70429" y="3578576"/>
            <a:ext cx="7994182" cy="1522750"/>
          </a:xfrm>
          <a:prstGeom prst="rect">
            <a:avLst/>
          </a:prstGeom>
        </p:spPr>
        <p:txBody>
          <a:bodyPr spcFirstLastPara="1" wrap="square" lIns="100568" tIns="100568" rIns="100568" bIns="100568" anchor="t" anchorCtr="0">
            <a:normAutofit/>
          </a:bodyPr>
          <a:lstStyle/>
          <a:p>
            <a:pPr marL="311730" indent="-311730"/>
            <a:r>
              <a:rPr lang="en-US" dirty="0"/>
              <a:t>Changes to office hours will be announced on Canvas</a:t>
            </a:r>
          </a:p>
          <a:p>
            <a:pPr marL="0" indent="0">
              <a:buNone/>
            </a:pP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F3BB3-EEB6-3E0A-5C3A-380EB3D8F5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</a:t>
            </a:fld>
            <a:endParaRPr lang="e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63F9B-190D-4DCF-E309-9A86BA3A76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Griffin Hurt – CMPINF0010 Lab 1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0A37766-B961-9467-24B1-61CA4395B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807846"/>
              </p:ext>
            </p:extLst>
          </p:nvPr>
        </p:nvGraphicFramePr>
        <p:xfrm>
          <a:off x="532898" y="1069109"/>
          <a:ext cx="8078206" cy="1977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3916">
                  <a:extLst>
                    <a:ext uri="{9D8B030D-6E8A-4147-A177-3AD203B41FA5}">
                      <a16:colId xmlns:a16="http://schemas.microsoft.com/office/drawing/2014/main" val="62321383"/>
                    </a:ext>
                  </a:extLst>
                </a:gridCol>
                <a:gridCol w="6114290">
                  <a:extLst>
                    <a:ext uri="{9D8B030D-6E8A-4147-A177-3AD203B41FA5}">
                      <a16:colId xmlns:a16="http://schemas.microsoft.com/office/drawing/2014/main" val="2779564304"/>
                    </a:ext>
                  </a:extLst>
                </a:gridCol>
              </a:tblGrid>
              <a:tr h="494265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Day</a:t>
                      </a:r>
                    </a:p>
                  </a:txBody>
                  <a:tcPr marL="83127" marR="83127" marT="41564" marB="415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Time/Location</a:t>
                      </a:r>
                    </a:p>
                  </a:txBody>
                  <a:tcPr marL="83127" marR="83127" marT="41564" marB="41564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5121728"/>
                  </a:ext>
                </a:extLst>
              </a:tr>
              <a:tr h="494265"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Tuesday</a:t>
                      </a:r>
                      <a:endParaRPr lang="en-US" sz="1600" dirty="0">
                        <a:effectLst/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marL="112568" marR="112568" marT="51955" marB="519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11:00 AM - 2:00 PM @ 130 N </a:t>
                      </a:r>
                      <a:r>
                        <a:rPr lang="pt-BR" sz="1600" dirty="0" err="1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Bellefield</a:t>
                      </a:r>
                      <a:r>
                        <a:rPr lang="pt-BR" sz="160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Ave., 5th </a:t>
                      </a:r>
                      <a:r>
                        <a:rPr lang="pt-BR" sz="1600" dirty="0" err="1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Floor</a:t>
                      </a:r>
                      <a:endParaRPr lang="pt-BR" sz="1600" dirty="0">
                        <a:effectLst/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marL="112568" marR="112568" marT="51955" marB="5195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9778922"/>
                  </a:ext>
                </a:extLst>
              </a:tr>
              <a:tr h="494265"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Another Time</a:t>
                      </a:r>
                    </a:p>
                  </a:txBody>
                  <a:tcPr marL="112568" marR="112568" marT="51955" marB="519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TBA</a:t>
                      </a:r>
                    </a:p>
                  </a:txBody>
                  <a:tcPr marL="112568" marR="112568" marT="51955" marB="5195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6789793"/>
                  </a:ext>
                </a:extLst>
              </a:tr>
              <a:tr h="494265"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By appointment</a:t>
                      </a:r>
                    </a:p>
                  </a:txBody>
                  <a:tcPr marL="112568" marR="112568" marT="51955" marB="519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Message me to schedule a meeting (in-person/virtual)</a:t>
                      </a:r>
                    </a:p>
                  </a:txBody>
                  <a:tcPr marL="112568" marR="112568" marT="51955" marB="5195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6270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060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F00F7-EA59-CBDB-853E-6CEE99608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J </a:t>
            </a:r>
            <a:r>
              <a:rPr lang="en-US" dirty="0" err="1"/>
              <a:t>upterHub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E9209-2AAF-96EF-77E7-B040215911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What is the SCI </a:t>
            </a:r>
            <a:r>
              <a:rPr lang="en-US" b="1" dirty="0" err="1"/>
              <a:t>JupyterHub</a:t>
            </a:r>
            <a:r>
              <a:rPr lang="en-US" b="1" dirty="0"/>
              <a:t>?</a:t>
            </a:r>
          </a:p>
          <a:p>
            <a:pPr lvl="1"/>
            <a:r>
              <a:rPr lang="en-US" dirty="0"/>
              <a:t>Supercomputer with a unified development environment</a:t>
            </a:r>
          </a:p>
          <a:p>
            <a:pPr lvl="2"/>
            <a:r>
              <a:rPr lang="en-US" dirty="0"/>
              <a:t>This means everyone gets the same technology!</a:t>
            </a:r>
          </a:p>
          <a:p>
            <a:pPr lvl="1"/>
            <a:r>
              <a:rPr lang="en-US" dirty="0"/>
              <a:t>Web based, so you don’t need to download anything</a:t>
            </a:r>
          </a:p>
          <a:p>
            <a:pPr lvl="1"/>
            <a:r>
              <a:rPr lang="en-US" dirty="0"/>
              <a:t>Operates on its own filesystem</a:t>
            </a:r>
          </a:p>
          <a:p>
            <a:pPr lvl="2"/>
            <a:r>
              <a:rPr lang="en-US" dirty="0"/>
              <a:t>You get your own storage, and everything will stay there</a:t>
            </a:r>
          </a:p>
          <a:p>
            <a:pPr lvl="2"/>
            <a:endParaRPr lang="en-US" dirty="0"/>
          </a:p>
          <a:p>
            <a:r>
              <a:rPr lang="en-US" dirty="0"/>
              <a:t>Other options for </a:t>
            </a:r>
            <a:r>
              <a:rPr lang="en-US" dirty="0" err="1"/>
              <a:t>JupyterHub</a:t>
            </a:r>
            <a:endParaRPr lang="en-US" dirty="0"/>
          </a:p>
          <a:p>
            <a:pPr lvl="1"/>
            <a:r>
              <a:rPr lang="en-US" dirty="0"/>
              <a:t>Install it locally (hard mode)</a:t>
            </a:r>
          </a:p>
          <a:p>
            <a:pPr lvl="2"/>
            <a:r>
              <a:rPr lang="en-US" dirty="0"/>
              <a:t>Come to my office hours if you want </a:t>
            </a:r>
            <a:r>
              <a:rPr lang="en-US"/>
              <a:t>help with environment setup</a:t>
            </a:r>
            <a:endParaRPr lang="en-US" dirty="0"/>
          </a:p>
          <a:p>
            <a:pPr lvl="1"/>
            <a:r>
              <a:rPr lang="en-US" dirty="0"/>
              <a:t>Use Binder, which is similar to SCI </a:t>
            </a:r>
            <a:r>
              <a:rPr lang="en-US" dirty="0" err="1"/>
              <a:t>JupyterHub</a:t>
            </a:r>
            <a:r>
              <a:rPr lang="en-US" dirty="0"/>
              <a:t> but not run by Pitt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42770-21B6-BC01-AC85-08081C65C7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</a:t>
            </a:fld>
            <a:endParaRPr lang="e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C3DE3-932B-8369-419F-EEB73604960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Griffin Hurt – CMPINF0010 Lab 1</a:t>
            </a:r>
          </a:p>
        </p:txBody>
      </p:sp>
    </p:spTree>
    <p:extLst>
      <p:ext uri="{BB962C8B-B14F-4D97-AF65-F5344CB8AC3E}">
        <p14:creationId xmlns:p14="http://schemas.microsoft.com/office/powerpoint/2010/main" val="956705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365C2-0C03-3EC4-E60B-24D8B3449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Logging into J </a:t>
            </a:r>
            <a:r>
              <a:rPr lang="en-US" dirty="0" err="1"/>
              <a:t>upyterHub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76A3C-6E21-687D-5502-A12FB0B7EB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I’d love to show you but…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 err="1"/>
              <a:t>JupyterHub</a:t>
            </a:r>
            <a:r>
              <a:rPr lang="en-US" dirty="0"/>
              <a:t> has been down for a week, and I don’t know what’s going on</a:t>
            </a:r>
          </a:p>
          <a:p>
            <a:r>
              <a:rPr lang="en-US" dirty="0"/>
              <a:t>So, we’re going to use the backup option today: Binder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B9A4D-4CC8-5FC4-6B6D-668D6C7B43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</a:t>
            </a:fld>
            <a:endParaRPr lang="e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E071B-1758-2B34-92FE-2F758BE48AD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Griffin Hurt – CMPINF0010 Lab 1</a:t>
            </a:r>
            <a:endParaRPr lang="en-US" dirty="0"/>
          </a:p>
        </p:txBody>
      </p:sp>
      <p:pic>
        <p:nvPicPr>
          <p:cNvPr id="7" name="Picture 6" descr="A screenshot of a computer error&#10;&#10;Description automatically generated">
            <a:extLst>
              <a:ext uri="{FF2B5EF4-FFF2-40B4-BE49-F238E27FC236}">
                <a16:creationId xmlns:a16="http://schemas.microsoft.com/office/drawing/2014/main" id="{B75AE2A1-0C4F-6CF0-ED8E-3779845FC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39403"/>
            <a:ext cx="7772400" cy="307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29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F8A07-F305-E51F-4EA0-CE86E287E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 tarting J </a:t>
            </a:r>
            <a:r>
              <a:rPr lang="en-US" dirty="0" err="1"/>
              <a:t>upyterHub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649CAA-632A-60D2-D9AE-7E4ABBC498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Navigate to the Lab Repository (posted on Canvas)</a:t>
            </a:r>
          </a:p>
          <a:p>
            <a:endParaRPr lang="en-US" dirty="0"/>
          </a:p>
          <a:p>
            <a:pPr marL="69274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69274" indent="0">
              <a:buNone/>
            </a:pPr>
            <a:endParaRPr lang="en-US" dirty="0"/>
          </a:p>
          <a:p>
            <a:r>
              <a:rPr lang="en-US" dirty="0"/>
              <a:t>Click the “Introduction to </a:t>
            </a:r>
            <a:r>
              <a:rPr lang="en-US" dirty="0" err="1"/>
              <a:t>Jupyter</a:t>
            </a:r>
            <a:r>
              <a:rPr lang="en-US" dirty="0"/>
              <a:t>” link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AF2CE-C049-A944-0D3E-6BCE7A1E15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6B101-0688-051A-5C19-B57FB70D43E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Griffin Hurt – CMPINF0010 Lab 1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DC6CD5-D8B1-D14E-6061-9CD2B027A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62655"/>
            <a:ext cx="7772400" cy="21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56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39727-3E86-D813-92A6-ECF73556D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 tarting J </a:t>
            </a:r>
            <a:r>
              <a:rPr lang="en-US" dirty="0" err="1"/>
              <a:t>upyterHub</a:t>
            </a:r>
            <a:r>
              <a:rPr lang="en-US" dirty="0"/>
              <a:t> </a:t>
            </a:r>
            <a:r>
              <a:rPr lang="en-US"/>
              <a:t>(cont.)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CA9A1-F91C-5E9F-6C45-D120473A9C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Scroll down in the repository</a:t>
            </a:r>
          </a:p>
          <a:p>
            <a:r>
              <a:rPr lang="en-US" dirty="0"/>
              <a:t>Click “launch binder”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We’ll continue our lesson there!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7FC34-C911-FD08-0217-E10AC6D9F2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</a:t>
            </a:fld>
            <a:endParaRPr lang="e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C8885-B65C-906E-67E7-CD42DBC9502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Griffin Hurt – CMPINF0010 Lab 1</a:t>
            </a:r>
            <a:endParaRPr lang="en-US" dirty="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A7BBC2FC-9305-005A-040B-1612AF01E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053" y="1909127"/>
            <a:ext cx="6861894" cy="264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593"/>
      </p:ext>
    </p:extLst>
  </p:cSld>
  <p:clrMapOvr>
    <a:masterClrMapping/>
  </p:clrMapOvr>
</p:sld>
</file>

<file path=ppt/theme/theme1.xml><?xml version="1.0" encoding="utf-8"?>
<a:theme xmlns:a="http://schemas.openxmlformats.org/drawingml/2006/main" name="449_Theme">
  <a:themeElements>
    <a:clrScheme name="Custom 1">
      <a:dk1>
        <a:srgbClr val="000000"/>
      </a:dk1>
      <a:lt1>
        <a:srgbClr val="EEEEEE"/>
      </a:lt1>
      <a:dk2>
        <a:srgbClr val="595959"/>
      </a:dk2>
      <a:lt2>
        <a:srgbClr val="EEEEEE"/>
      </a:lt2>
      <a:accent1>
        <a:srgbClr val="003594"/>
      </a:accent1>
      <a:accent2>
        <a:srgbClr val="FFB81C"/>
      </a:accent2>
      <a:accent3>
        <a:srgbClr val="75787B"/>
      </a:accent3>
      <a:accent4>
        <a:srgbClr val="008264"/>
      </a:accent4>
      <a:accent5>
        <a:srgbClr val="DC582A"/>
      </a:accent5>
      <a:accent6>
        <a:srgbClr val="0081A6"/>
      </a:accent6>
      <a:hlink>
        <a:srgbClr val="003594"/>
      </a:hlink>
      <a:folHlink>
        <a:srgbClr val="0097A7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49_Theme" id="{5A577A94-758F-406D-AB7C-09506D112A66}" vid="{5E6E69E1-A1D9-4537-99F2-4FA44C57435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449_Theme</Template>
  <TotalTime>390</TotalTime>
  <Words>392</Words>
  <Application>Microsoft Macintosh PowerPoint</Application>
  <PresentationFormat>Letter Paper (8.5x11 in)</PresentationFormat>
  <Paragraphs>103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Open Sans</vt:lpstr>
      <vt:lpstr>Consolas</vt:lpstr>
      <vt:lpstr>EB Garamond</vt:lpstr>
      <vt:lpstr>Calibri</vt:lpstr>
      <vt:lpstr>Wingdings</vt:lpstr>
      <vt:lpstr>Open Sans Bold</vt:lpstr>
      <vt:lpstr>Open Sans Medium</vt:lpstr>
      <vt:lpstr>Open Sans SemiBold</vt:lpstr>
      <vt:lpstr>Arial</vt:lpstr>
      <vt:lpstr>449_Theme</vt:lpstr>
      <vt:lpstr>Lab 0: Introduction to Jupyter</vt:lpstr>
      <vt:lpstr>TA Introduction</vt:lpstr>
      <vt:lpstr>TA Office Hours</vt:lpstr>
      <vt:lpstr>Getting J upterHub</vt:lpstr>
      <vt:lpstr>Logging into J upyterHub</vt:lpstr>
      <vt:lpstr>S tarting J upyterHub</vt:lpstr>
      <vt:lpstr>S tarting J upyterHub (cont.)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Kim, Shinwoo</dc:creator>
  <cp:lastModifiedBy>Griffin Hurt</cp:lastModifiedBy>
  <cp:revision>52</cp:revision>
  <cp:lastPrinted>2023-01-20T00:53:15Z</cp:lastPrinted>
  <dcterms:created xsi:type="dcterms:W3CDTF">2023-01-19T04:13:17Z</dcterms:created>
  <dcterms:modified xsi:type="dcterms:W3CDTF">2024-01-19T15:20:28Z</dcterms:modified>
</cp:coreProperties>
</file>