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83" r:id="rId1"/>
    <p:sldMasterId id="2147483684" r:id="rId2"/>
  </p:sldMasterIdLst>
  <p:notesMasterIdLst>
    <p:notesMasterId r:id="rId39"/>
  </p:notesMasterIdLst>
  <p:sldIdLst>
    <p:sldId id="323" r:id="rId3"/>
    <p:sldId id="325"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 id="278" r:id="rId22"/>
    <p:sldId id="280" r:id="rId23"/>
    <p:sldId id="281" r:id="rId24"/>
    <p:sldId id="283" r:id="rId25"/>
    <p:sldId id="326"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Lst>
  <p:sldSz cx="9144000" cy="5143500" type="screen16x9"/>
  <p:notesSz cx="6858000" cy="9144000"/>
  <p:embeddedFontLst>
    <p:embeddedFont>
      <p:font typeface="Consolas" panose="020B0609020204030204" pitchFamily="49" charset="0"/>
      <p:regular r:id="rId40"/>
      <p:bold r:id="rId41"/>
      <p:italic r:id="rId42"/>
      <p:boldItalic r:id="rId43"/>
    </p:embeddedFont>
    <p:embeddedFont>
      <p:font typeface="Courier Prime" pitchFamily="49" charset="77"/>
      <p:regular r:id="rId44"/>
      <p:bold r:id="rId45"/>
      <p:italic r:id="rId46"/>
      <p:boldItalic r:id="rId47"/>
    </p:embeddedFont>
    <p:embeddedFont>
      <p:font typeface="EB Garamond" pitchFamily="2" charset="0"/>
      <p:regular r:id="rId48"/>
      <p:bold r:id="rId49"/>
      <p:italic r:id="rId50"/>
      <p:boldItalic r:id="rId51"/>
    </p:embeddedFont>
    <p:embeddedFont>
      <p:font typeface="Helvetica Neue" panose="02000503000000020004" pitchFamily="2" charset="0"/>
      <p:regular r:id="rId52"/>
      <p:bold r:id="rId53"/>
      <p:italic r:id="rId54"/>
      <p:boldItalic r:id="rId55"/>
    </p:embeddedFont>
    <p:embeddedFont>
      <p:font typeface="Libre Franklin" pitchFamily="2" charset="77"/>
      <p:regular r:id="rId56"/>
      <p:bold r:id="rId57"/>
      <p:italic r:id="rId58"/>
      <p:boldItalic r:id="rId59"/>
    </p:embeddedFont>
    <p:embeddedFont>
      <p:font typeface="Open Sans" panose="020B0606030504020204" pitchFamily="34" charset="0"/>
      <p:regular r:id="rId60"/>
      <p:bold r:id="rId61"/>
      <p:italic r:id="rId62"/>
      <p:boldItalic r:id="rId63"/>
    </p:embeddedFont>
    <p:embeddedFont>
      <p:font typeface="Open Sans Bold" panose="020F0502020204030204" pitchFamily="34" charset="0"/>
      <p:regular r:id="rId64"/>
      <p:bold r:id="rId65"/>
      <p:italic r:id="rId66"/>
      <p:boldItalic r:id="rId67"/>
    </p:embeddedFont>
    <p:embeddedFont>
      <p:font typeface="Open Sans Medium" panose="020F0502020204030204" pitchFamily="34" charset="0"/>
      <p:regular r:id="rId68"/>
      <p:bold r:id="rId69"/>
      <p:italic r:id="rId70"/>
      <p:boldItalic r:id="rId71"/>
    </p:embeddedFont>
    <p:embeddedFont>
      <p:font typeface="Puritan" pitchFamily="2" charset="2"/>
      <p:regular r:id="rId72"/>
      <p:bold r:id="rId73"/>
      <p:italic r:id="rId74"/>
      <p:boldItalic r:id="rId75"/>
    </p:embeddedFont>
    <p:embeddedFont>
      <p:font typeface="Quattrocento Sans" panose="020B0502050000020003" pitchFamily="34" charset="0"/>
      <p:regular r:id="rId76"/>
      <p:bold r:id="rId77"/>
      <p:italic r:id="rId78"/>
      <p:boldItalic r:id="rId79"/>
    </p:embeddedFont>
    <p:embeddedFont>
      <p:font typeface="Roboto" panose="02000000000000000000" pitchFamily="2" charset="0"/>
      <p:regular r:id="rId80"/>
      <p:bold r:id="rId81"/>
      <p:italic r:id="rId82"/>
      <p:boldItalic r:id="rId83"/>
    </p:embeddedFont>
    <p:embeddedFont>
      <p:font typeface="Roboto Mono" pitchFamily="49" charset="0"/>
      <p:regular r:id="rId84"/>
      <p:bold r:id="rId85"/>
      <p:italic r:id="rId86"/>
      <p:boldItalic r:id="rId87"/>
    </p:embeddedFont>
    <p:embeddedFont>
      <p:font typeface="Trebuchet MS" panose="020B0703020202090204" pitchFamily="34" charset="0"/>
      <p:regular r:id="rId88"/>
      <p:bold r:id="rId89"/>
      <p:italic r:id="rId9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ushi Rai"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font" Target="fonts/font3.fntdata"/><Relationship Id="rId47" Type="http://schemas.openxmlformats.org/officeDocument/2006/relationships/font" Target="fonts/font8.fntdata"/><Relationship Id="rId63" Type="http://schemas.openxmlformats.org/officeDocument/2006/relationships/font" Target="fonts/font24.fntdata"/><Relationship Id="rId68" Type="http://schemas.openxmlformats.org/officeDocument/2006/relationships/font" Target="fonts/font29.fntdata"/><Relationship Id="rId84" Type="http://schemas.openxmlformats.org/officeDocument/2006/relationships/font" Target="fonts/font45.fntdata"/><Relationship Id="rId89" Type="http://schemas.openxmlformats.org/officeDocument/2006/relationships/font" Target="fonts/font50.fntdata"/><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font" Target="fonts/font14.fntdata"/><Relationship Id="rId58" Type="http://schemas.openxmlformats.org/officeDocument/2006/relationships/font" Target="fonts/font19.fntdata"/><Relationship Id="rId74" Type="http://schemas.openxmlformats.org/officeDocument/2006/relationships/font" Target="fonts/font35.fntdata"/><Relationship Id="rId79" Type="http://schemas.openxmlformats.org/officeDocument/2006/relationships/font" Target="fonts/font40.fntdata"/><Relationship Id="rId5" Type="http://schemas.openxmlformats.org/officeDocument/2006/relationships/slide" Target="slides/slide3.xml"/><Relationship Id="rId90" Type="http://schemas.openxmlformats.org/officeDocument/2006/relationships/font" Target="fonts/font51.fntdata"/><Relationship Id="rId95" Type="http://schemas.openxmlformats.org/officeDocument/2006/relationships/tableStyles" Target="tableStyle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font" Target="fonts/font4.fntdata"/><Relationship Id="rId48" Type="http://schemas.openxmlformats.org/officeDocument/2006/relationships/font" Target="fonts/font9.fntdata"/><Relationship Id="rId64" Type="http://schemas.openxmlformats.org/officeDocument/2006/relationships/font" Target="fonts/font25.fntdata"/><Relationship Id="rId69" Type="http://schemas.openxmlformats.org/officeDocument/2006/relationships/font" Target="fonts/font30.fntdata"/><Relationship Id="rId8" Type="http://schemas.openxmlformats.org/officeDocument/2006/relationships/slide" Target="slides/slide6.xml"/><Relationship Id="rId51" Type="http://schemas.openxmlformats.org/officeDocument/2006/relationships/font" Target="fonts/font12.fntdata"/><Relationship Id="rId72" Type="http://schemas.openxmlformats.org/officeDocument/2006/relationships/font" Target="fonts/font33.fntdata"/><Relationship Id="rId80" Type="http://schemas.openxmlformats.org/officeDocument/2006/relationships/font" Target="fonts/font41.fntdata"/><Relationship Id="rId85" Type="http://schemas.openxmlformats.org/officeDocument/2006/relationships/font" Target="fonts/font46.fntdata"/><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7.fntdata"/><Relationship Id="rId59" Type="http://schemas.openxmlformats.org/officeDocument/2006/relationships/font" Target="fonts/font20.fntdata"/><Relationship Id="rId67" Type="http://schemas.openxmlformats.org/officeDocument/2006/relationships/font" Target="fonts/font28.fntdata"/><Relationship Id="rId20" Type="http://schemas.openxmlformats.org/officeDocument/2006/relationships/slide" Target="slides/slide18.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font" Target="fonts/font23.fntdata"/><Relationship Id="rId70" Type="http://schemas.openxmlformats.org/officeDocument/2006/relationships/font" Target="fonts/font31.fntdata"/><Relationship Id="rId75" Type="http://schemas.openxmlformats.org/officeDocument/2006/relationships/font" Target="fonts/font36.fntdata"/><Relationship Id="rId83" Type="http://schemas.openxmlformats.org/officeDocument/2006/relationships/font" Target="fonts/font44.fntdata"/><Relationship Id="rId88" Type="http://schemas.openxmlformats.org/officeDocument/2006/relationships/font" Target="fonts/font49.fntdata"/><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0.fntdata"/><Relationship Id="rId57" Type="http://schemas.openxmlformats.org/officeDocument/2006/relationships/font" Target="fonts/font18.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font" Target="fonts/font21.fntdata"/><Relationship Id="rId65" Type="http://schemas.openxmlformats.org/officeDocument/2006/relationships/font" Target="fonts/font26.fntdata"/><Relationship Id="rId73" Type="http://schemas.openxmlformats.org/officeDocument/2006/relationships/font" Target="fonts/font34.fntdata"/><Relationship Id="rId78" Type="http://schemas.openxmlformats.org/officeDocument/2006/relationships/font" Target="fonts/font39.fntdata"/><Relationship Id="rId81" Type="http://schemas.openxmlformats.org/officeDocument/2006/relationships/font" Target="fonts/font42.fntdata"/><Relationship Id="rId86" Type="http://schemas.openxmlformats.org/officeDocument/2006/relationships/font" Target="fonts/font47.fntdata"/><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notesMaster" Target="notesMasters/notesMaster1.xml"/><Relationship Id="rId34" Type="http://schemas.openxmlformats.org/officeDocument/2006/relationships/slide" Target="slides/slide32.xml"/><Relationship Id="rId50" Type="http://schemas.openxmlformats.org/officeDocument/2006/relationships/font" Target="fonts/font11.fntdata"/><Relationship Id="rId55" Type="http://schemas.openxmlformats.org/officeDocument/2006/relationships/font" Target="fonts/font16.fntdata"/><Relationship Id="rId76" Type="http://schemas.openxmlformats.org/officeDocument/2006/relationships/font" Target="fonts/font37.fntdata"/><Relationship Id="rId7" Type="http://schemas.openxmlformats.org/officeDocument/2006/relationships/slide" Target="slides/slide5.xml"/><Relationship Id="rId71" Type="http://schemas.openxmlformats.org/officeDocument/2006/relationships/font" Target="fonts/font32.fntdata"/><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font" Target="fonts/font1.fntdata"/><Relationship Id="rId45" Type="http://schemas.openxmlformats.org/officeDocument/2006/relationships/font" Target="fonts/font6.fntdata"/><Relationship Id="rId66" Type="http://schemas.openxmlformats.org/officeDocument/2006/relationships/font" Target="fonts/font27.fntdata"/><Relationship Id="rId87" Type="http://schemas.openxmlformats.org/officeDocument/2006/relationships/font" Target="fonts/font48.fntdata"/><Relationship Id="rId61" Type="http://schemas.openxmlformats.org/officeDocument/2006/relationships/font" Target="fonts/font22.fntdata"/><Relationship Id="rId82" Type="http://schemas.openxmlformats.org/officeDocument/2006/relationships/font" Target="fonts/font43.fntdata"/><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font" Target="fonts/font17.fntdata"/><Relationship Id="rId77" Type="http://schemas.openxmlformats.org/officeDocument/2006/relationships/font" Target="fonts/font3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92210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3" name="Google Shape;32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7" name="Google Shape;33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4" name="Google Shape;34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a:solidFill>
                  <a:srgbClr val="374151"/>
                </a:solidFill>
                <a:latin typeface="Roboto"/>
                <a:ea typeface="Roboto"/>
                <a:cs typeface="Roboto"/>
                <a:sym typeface="Roboto"/>
              </a:rPr>
              <a:t>A race condition is a phenomenon in computing where the behavior of a program depends on the relative timing of events, and the outcome becomes unpredictable when those events do not occur in a specific order. Race conditions typically happen in concurrent or multi-threaded programs, where multiple threads or processes access shared resources concurrently without proper synchronization.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2" name="Google Shape;35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9" name="Google Shape;35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2" name="Google Shape;392;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1" name="Google Shape;411;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374151"/>
                </a:solidFill>
                <a:latin typeface="Roboto"/>
                <a:ea typeface="Roboto"/>
                <a:cs typeface="Roboto"/>
                <a:sym typeface="Roboto"/>
              </a:rPr>
              <a:t>Synchronization primitives are mechanisms provided by operating systems or programming languages to control access to shared resources, preventing race conditions and ensuring orderly execution of concurrent threads or processes. Some common synchronization primitives include:</a:t>
            </a:r>
            <a:endParaRPr sz="1200">
              <a:solidFill>
                <a:srgbClr val="374151"/>
              </a:solidFill>
              <a:latin typeface="Roboto"/>
              <a:ea typeface="Roboto"/>
              <a:cs typeface="Roboto"/>
              <a:sym typeface="Roboto"/>
            </a:endParaRPr>
          </a:p>
          <a:p>
            <a:pPr marL="457200" lvl="0" indent="-228600" algn="l" rtl="0">
              <a:lnSpc>
                <a:spcPct val="115000"/>
              </a:lnSpc>
              <a:spcBef>
                <a:spcPts val="1500"/>
              </a:spcBef>
              <a:spcAft>
                <a:spcPts val="0"/>
              </a:spcAft>
              <a:buClr>
                <a:srgbClr val="374151"/>
              </a:buClr>
              <a:buSzPts val="1200"/>
              <a:buFont typeface="Roboto"/>
              <a:buNone/>
            </a:pPr>
            <a:endParaRPr sz="1200">
              <a:solidFill>
                <a:srgbClr val="374151"/>
              </a:solidFill>
              <a:latin typeface="Roboto"/>
              <a:ea typeface="Roboto"/>
              <a:cs typeface="Roboto"/>
              <a:sym typeface="Roboto"/>
            </a:endParaRPr>
          </a:p>
          <a:p>
            <a:pPr marL="0" lvl="0" indent="0" algn="l" rtl="0">
              <a:lnSpc>
                <a:spcPct val="100000"/>
              </a:lnSpc>
              <a:spcBef>
                <a:spcPts val="1500"/>
              </a:spcBef>
              <a:spcAft>
                <a:spcPts val="0"/>
              </a:spcAft>
              <a:buSzPts val="1100"/>
              <a:buNone/>
            </a:pPr>
            <a:endParaRPr sz="1200">
              <a:solidFill>
                <a:srgbClr val="374151"/>
              </a:solidFill>
              <a:latin typeface="Roboto"/>
              <a:ea typeface="Roboto"/>
              <a:cs typeface="Roboto"/>
              <a:sym typeface="Robo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7c110264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27c110264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8" name="Google Shape;418;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7" name="Google Shape;467;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2" name="Google Shape;502;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9" name="Google Shape;519;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5" name="Google Shape;535;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2" name="Google Shape;542;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rgbClr val="374151"/>
                </a:solidFill>
                <a:latin typeface="Roboto"/>
                <a:ea typeface="Roboto"/>
                <a:cs typeface="Roboto"/>
                <a:sym typeface="Roboto"/>
              </a:rPr>
              <a:t>Condition variables are used to signal between threads when a certain condition is met.</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9" name="Google Shape;549;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6" name="Google Shape;556;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4" name="Google Shape;564;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1" name="Google Shape;581;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9" name="Google Shape;599;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9" name="Google Shape;619;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7" name="Google Shape;637;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3" name="Google Shape;653;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3" name="Google Shape;673;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0" name="Google Shape;680;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a:solidFill>
                  <a:schemeClr val="dk1"/>
                </a:solidFill>
                <a:latin typeface="Roboto"/>
                <a:ea typeface="Roboto"/>
                <a:cs typeface="Roboto"/>
                <a:sym typeface="Roboto"/>
              </a:rPr>
              <a:t>Livelock</a:t>
            </a:r>
            <a:r>
              <a:rPr lang="en" sz="1200">
                <a:solidFill>
                  <a:srgbClr val="374151"/>
                </a:solidFill>
                <a:latin typeface="Roboto"/>
                <a:ea typeface="Roboto"/>
                <a:cs typeface="Roboto"/>
                <a:sym typeface="Roboto"/>
              </a:rPr>
              <a:t>: → one type of starvation</a:t>
            </a:r>
            <a:endParaRPr sz="1200">
              <a:solidFill>
                <a:srgbClr val="374151"/>
              </a:solidFill>
              <a:latin typeface="Roboto"/>
              <a:ea typeface="Roboto"/>
              <a:cs typeface="Roboto"/>
              <a:sym typeface="Roboto"/>
            </a:endParaRPr>
          </a:p>
          <a:p>
            <a:pPr marL="0" lvl="0" indent="0" algn="l" rtl="0">
              <a:lnSpc>
                <a:spcPct val="100000"/>
              </a:lnSpc>
              <a:spcBef>
                <a:spcPts val="0"/>
              </a:spcBef>
              <a:spcAft>
                <a:spcPts val="0"/>
              </a:spcAft>
              <a:buSzPts val="1100"/>
              <a:buNone/>
            </a:pPr>
            <a:endParaRPr sz="1200">
              <a:solidFill>
                <a:srgbClr val="374151"/>
              </a:solidFill>
              <a:latin typeface="Roboto"/>
              <a:ea typeface="Roboto"/>
              <a:cs typeface="Roboto"/>
              <a:sym typeface="Roboto"/>
            </a:endParaRPr>
          </a:p>
          <a:p>
            <a:pPr marL="0" lvl="0" indent="0" algn="l" rtl="0">
              <a:lnSpc>
                <a:spcPct val="100000"/>
              </a:lnSpc>
              <a:spcBef>
                <a:spcPts val="0"/>
              </a:spcBef>
              <a:spcAft>
                <a:spcPts val="0"/>
              </a:spcAft>
              <a:buSzPts val="1100"/>
              <a:buNone/>
            </a:pPr>
            <a:r>
              <a:rPr lang="en" sz="1200">
                <a:solidFill>
                  <a:srgbClr val="374151"/>
                </a:solidFill>
                <a:latin typeface="Roboto"/>
                <a:ea typeface="Roboto"/>
                <a:cs typeface="Roboto"/>
                <a:sym typeface="Roboto"/>
              </a:rPr>
              <a:t>Livelock is a situation where processes or threads continuously change their states in response to the actions of others but make no actual progress.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r>
              <a:rPr lang="en" sz="1200">
                <a:solidFill>
                  <a:srgbClr val="D1D5DB"/>
                </a:solidFill>
                <a:highlight>
                  <a:srgbClr val="343541"/>
                </a:highlight>
                <a:latin typeface="Roboto"/>
                <a:ea typeface="Roboto"/>
                <a:cs typeface="Roboto"/>
                <a:sym typeface="Roboto"/>
              </a:rPr>
              <a:t>Threads and processes are fundamental concepts in operating systems and concurrent programming. They represent units of execution that can run concurrently, allowing programs to perform multiple tasks simultaneously.</a:t>
            </a:r>
            <a:endParaRPr sz="1200">
              <a:solidFill>
                <a:srgbClr val="D1D5DB"/>
              </a:solidFill>
              <a:highlight>
                <a:srgbClr val="343541"/>
              </a:highlight>
              <a:latin typeface="Roboto"/>
              <a:ea typeface="Roboto"/>
              <a:cs typeface="Roboto"/>
              <a:sym typeface="Roboto"/>
            </a:endParaRPr>
          </a:p>
          <a:p>
            <a:pPr marL="457200" lvl="0" indent="-304800" algn="l" rtl="0">
              <a:lnSpc>
                <a:spcPct val="115000"/>
              </a:lnSpc>
              <a:spcBef>
                <a:spcPts val="0"/>
              </a:spcBef>
              <a:spcAft>
                <a:spcPts val="0"/>
              </a:spcAft>
              <a:buClr>
                <a:srgbClr val="D1D5DB"/>
              </a:buClr>
              <a:buSzPts val="1200"/>
              <a:buFont typeface="Roboto"/>
              <a:buChar char="●"/>
            </a:pPr>
            <a:r>
              <a:rPr lang="en" sz="1200">
                <a:solidFill>
                  <a:srgbClr val="D1D5DB"/>
                </a:solidFill>
                <a:highlight>
                  <a:srgbClr val="343541"/>
                </a:highlight>
                <a:latin typeface="Roboto"/>
                <a:ea typeface="Roboto"/>
                <a:cs typeface="Roboto"/>
                <a:sym typeface="Roboto"/>
              </a:rPr>
              <a:t>A process is an independent program in execution. It has its own memory space, resources, and state.</a:t>
            </a:r>
            <a:endParaRPr sz="1200">
              <a:solidFill>
                <a:srgbClr val="D1D5DB"/>
              </a:solidFill>
              <a:highlight>
                <a:srgbClr val="343541"/>
              </a:highlight>
              <a:latin typeface="Roboto"/>
              <a:ea typeface="Roboto"/>
              <a:cs typeface="Roboto"/>
              <a:sym typeface="Roboto"/>
            </a:endParaRPr>
          </a:p>
          <a:p>
            <a:pPr marL="457200" lvl="0" indent="-304800" algn="l" rtl="0">
              <a:lnSpc>
                <a:spcPct val="115000"/>
              </a:lnSpc>
              <a:spcBef>
                <a:spcPts val="0"/>
              </a:spcBef>
              <a:spcAft>
                <a:spcPts val="0"/>
              </a:spcAft>
              <a:buClr>
                <a:srgbClr val="D1D5DB"/>
              </a:buClr>
              <a:buSzPts val="1200"/>
              <a:buFont typeface="Roboto"/>
              <a:buChar char="●"/>
            </a:pPr>
            <a:r>
              <a:rPr lang="en" sz="1200">
                <a:solidFill>
                  <a:srgbClr val="D1D5DB"/>
                </a:solidFill>
                <a:highlight>
                  <a:srgbClr val="343541"/>
                </a:highlight>
                <a:latin typeface="Roboto"/>
                <a:ea typeface="Roboto"/>
                <a:cs typeface="Roboto"/>
                <a:sym typeface="Roboto"/>
              </a:rPr>
              <a:t>Processes are isolated from each other, meaning that the memory and resources of one process are typically not accessible by another process.</a:t>
            </a:r>
            <a:endParaRPr sz="1200">
              <a:solidFill>
                <a:srgbClr val="D1D5DB"/>
              </a:solidFill>
              <a:highlight>
                <a:srgbClr val="343541"/>
              </a:highlight>
              <a:latin typeface="Roboto"/>
              <a:ea typeface="Roboto"/>
              <a:cs typeface="Roboto"/>
              <a:sym typeface="Roboto"/>
            </a:endParaRPr>
          </a:p>
          <a:p>
            <a:pPr marL="0" lvl="0" indent="0" algn="l" rtl="0">
              <a:lnSpc>
                <a:spcPct val="115000"/>
              </a:lnSpc>
              <a:spcBef>
                <a:spcPts val="0"/>
              </a:spcBef>
              <a:spcAft>
                <a:spcPts val="0"/>
              </a:spcAft>
              <a:buNone/>
            </a:pPr>
            <a:endParaRPr sz="1200">
              <a:solidFill>
                <a:srgbClr val="D1D5DB"/>
              </a:solidFill>
              <a:highlight>
                <a:srgbClr val="343541"/>
              </a:highlight>
              <a:latin typeface="Roboto"/>
              <a:ea typeface="Roboto"/>
              <a:cs typeface="Roboto"/>
              <a:sym typeface="Roboto"/>
            </a:endParaRPr>
          </a:p>
          <a:p>
            <a:pPr marL="457200" lvl="0" indent="-304800" algn="l" rtl="0">
              <a:lnSpc>
                <a:spcPct val="115000"/>
              </a:lnSpc>
              <a:spcBef>
                <a:spcPts val="0"/>
              </a:spcBef>
              <a:spcAft>
                <a:spcPts val="0"/>
              </a:spcAft>
              <a:buClr>
                <a:srgbClr val="D1D5DB"/>
              </a:buClr>
              <a:buSzPts val="1200"/>
              <a:buFont typeface="Roboto"/>
              <a:buChar char="●"/>
            </a:pPr>
            <a:r>
              <a:rPr lang="en" sz="1200">
                <a:solidFill>
                  <a:srgbClr val="D1D5DB"/>
                </a:solidFill>
                <a:highlight>
                  <a:srgbClr val="343541"/>
                </a:highlight>
                <a:latin typeface="Roboto"/>
                <a:ea typeface="Roboto"/>
                <a:cs typeface="Roboto"/>
                <a:sym typeface="Roboto"/>
              </a:rPr>
              <a:t>A thread is the smallest unit of execution within a process. Multiple threads within the same process share the same memory space and resources.</a:t>
            </a:r>
            <a:endParaRPr sz="1200">
              <a:solidFill>
                <a:srgbClr val="D1D5DB"/>
              </a:solidFill>
              <a:highlight>
                <a:srgbClr val="343541"/>
              </a:highlight>
              <a:latin typeface="Roboto"/>
              <a:ea typeface="Roboto"/>
              <a:cs typeface="Roboto"/>
              <a:sym typeface="Roboto"/>
            </a:endParaRPr>
          </a:p>
          <a:p>
            <a:pPr marL="457200" lvl="0" indent="-304800" algn="l" rtl="0">
              <a:lnSpc>
                <a:spcPct val="115000"/>
              </a:lnSpc>
              <a:spcBef>
                <a:spcPts val="0"/>
              </a:spcBef>
              <a:spcAft>
                <a:spcPts val="0"/>
              </a:spcAft>
              <a:buClr>
                <a:srgbClr val="D1D5DB"/>
              </a:buClr>
              <a:buSzPts val="1200"/>
              <a:buFont typeface="Roboto"/>
              <a:buChar char="●"/>
            </a:pPr>
            <a:r>
              <a:rPr lang="en" sz="1200">
                <a:solidFill>
                  <a:srgbClr val="D1D5DB"/>
                </a:solidFill>
                <a:highlight>
                  <a:srgbClr val="343541"/>
                </a:highlight>
                <a:latin typeface="Roboto"/>
                <a:ea typeface="Roboto"/>
                <a:cs typeface="Roboto"/>
                <a:sym typeface="Roboto"/>
              </a:rPr>
              <a:t>Threads in the same process can communicate easily through shared memory.</a:t>
            </a:r>
            <a:endParaRPr sz="1200">
              <a:solidFill>
                <a:srgbClr val="D1D5DB"/>
              </a:solidFill>
              <a:highlight>
                <a:srgbClr val="343541"/>
              </a:highlight>
              <a:latin typeface="Roboto"/>
              <a:ea typeface="Roboto"/>
              <a:cs typeface="Roboto"/>
              <a:sym typeface="Roboto"/>
            </a:endParaRPr>
          </a:p>
          <a:p>
            <a:pPr marL="0" lvl="0" indent="0" algn="l" rtl="0">
              <a:lnSpc>
                <a:spcPct val="100000"/>
              </a:lnSpc>
              <a:spcBef>
                <a:spcPts val="0"/>
              </a:spcBef>
              <a:spcAft>
                <a:spcPts val="0"/>
              </a:spcAft>
              <a:buSzPts val="1100"/>
              <a:buNone/>
            </a:pPr>
            <a:endParaRPr sz="1200">
              <a:solidFill>
                <a:srgbClr val="D1D5DB"/>
              </a:solidFill>
              <a:highlight>
                <a:srgbClr val="343541"/>
              </a:highlight>
              <a:latin typeface="Roboto"/>
              <a:ea typeface="Roboto"/>
              <a:cs typeface="Roboto"/>
              <a:sym typeface="Roboto"/>
            </a:endParaRPr>
          </a:p>
          <a:p>
            <a:pPr marL="457200" lvl="0" indent="-304800" algn="l" rtl="0">
              <a:lnSpc>
                <a:spcPct val="115000"/>
              </a:lnSpc>
              <a:spcBef>
                <a:spcPts val="0"/>
              </a:spcBef>
              <a:spcAft>
                <a:spcPts val="0"/>
              </a:spcAft>
              <a:buClr>
                <a:srgbClr val="D1D5DB"/>
              </a:buClr>
              <a:buSzPts val="1200"/>
              <a:buFont typeface="Roboto"/>
              <a:buChar char="●"/>
            </a:pPr>
            <a:r>
              <a:rPr lang="en" sz="1200">
                <a:solidFill>
                  <a:srgbClr val="D1D5DB"/>
                </a:solidFill>
                <a:highlight>
                  <a:srgbClr val="343541"/>
                </a:highlight>
                <a:latin typeface="Roboto"/>
                <a:ea typeface="Roboto"/>
                <a:cs typeface="Roboto"/>
                <a:sym typeface="Roboto"/>
              </a:rPr>
              <a:t>Multithreading is the concurrent execution of multiple threads within the same process.</a:t>
            </a:r>
            <a:endParaRPr sz="1200">
              <a:solidFill>
                <a:srgbClr val="D1D5DB"/>
              </a:solidFill>
              <a:highlight>
                <a:srgbClr val="343541"/>
              </a:highlight>
              <a:latin typeface="Roboto"/>
              <a:ea typeface="Roboto"/>
              <a:cs typeface="Roboto"/>
              <a:sym typeface="Roboto"/>
            </a:endParaRPr>
          </a:p>
          <a:p>
            <a:pPr marL="457200" lvl="0" indent="-304800" algn="l" rtl="0">
              <a:lnSpc>
                <a:spcPct val="115000"/>
              </a:lnSpc>
              <a:spcBef>
                <a:spcPts val="0"/>
              </a:spcBef>
              <a:spcAft>
                <a:spcPts val="0"/>
              </a:spcAft>
              <a:buClr>
                <a:srgbClr val="D1D5DB"/>
              </a:buClr>
              <a:buSzPts val="1200"/>
              <a:buFont typeface="Roboto"/>
              <a:buChar char="●"/>
            </a:pPr>
            <a:r>
              <a:rPr lang="en" sz="1200">
                <a:solidFill>
                  <a:srgbClr val="D1D5DB"/>
                </a:solidFill>
                <a:highlight>
                  <a:srgbClr val="343541"/>
                </a:highlight>
                <a:latin typeface="Roboto"/>
                <a:ea typeface="Roboto"/>
                <a:cs typeface="Roboto"/>
                <a:sym typeface="Roboto"/>
              </a:rPr>
              <a:t>Multithreading allows for parallelism and can improve the responsiveness of applications.</a:t>
            </a:r>
            <a:endParaRPr sz="1200">
              <a:solidFill>
                <a:srgbClr val="D1D5DB"/>
              </a:solidFill>
              <a:highlight>
                <a:srgbClr val="343541"/>
              </a:highlight>
              <a:latin typeface="Roboto"/>
              <a:ea typeface="Roboto"/>
              <a:cs typeface="Roboto"/>
              <a:sym typeface="Roboto"/>
            </a:endParaRPr>
          </a:p>
          <a:p>
            <a:pPr marL="0" lvl="0" indent="0" algn="l" rtl="0">
              <a:lnSpc>
                <a:spcPct val="100000"/>
              </a:lnSpc>
              <a:spcBef>
                <a:spcPts val="0"/>
              </a:spcBef>
              <a:spcAft>
                <a:spcPts val="0"/>
              </a:spcAft>
              <a:buSzPts val="1100"/>
              <a:buNone/>
            </a:pPr>
            <a:endParaRPr sz="1200">
              <a:solidFill>
                <a:srgbClr val="D1D5DB"/>
              </a:solidFill>
              <a:highlight>
                <a:srgbClr val="343541"/>
              </a:highlight>
              <a:latin typeface="Roboto"/>
              <a:ea typeface="Roboto"/>
              <a:cs typeface="Roboto"/>
              <a:sym typeface="Robo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D1D5DB"/>
              </a:buClr>
              <a:buSzPts val="1200"/>
              <a:buFont typeface="Roboto"/>
              <a:buChar char="●"/>
            </a:pPr>
            <a:r>
              <a:rPr lang="en" sz="1200">
                <a:solidFill>
                  <a:srgbClr val="D1D5DB"/>
                </a:solidFill>
                <a:highlight>
                  <a:srgbClr val="343541"/>
                </a:highlight>
                <a:latin typeface="Roboto"/>
                <a:ea typeface="Roboto"/>
                <a:cs typeface="Roboto"/>
                <a:sym typeface="Roboto"/>
              </a:rPr>
              <a:t>POSIX.1 is the base standard that defines the fundamental APIs for processes, files, and devices.</a:t>
            </a:r>
            <a:endParaRPr sz="1200">
              <a:solidFill>
                <a:srgbClr val="D1D5DB"/>
              </a:solidFill>
              <a:highlight>
                <a:srgbClr val="343541"/>
              </a:highlight>
              <a:latin typeface="Roboto"/>
              <a:ea typeface="Roboto"/>
              <a:cs typeface="Roboto"/>
              <a:sym typeface="Roboto"/>
            </a:endParaRPr>
          </a:p>
          <a:p>
            <a:pPr marL="457200" lvl="0" indent="-304800" algn="l" rtl="0">
              <a:lnSpc>
                <a:spcPct val="115000"/>
              </a:lnSpc>
              <a:spcBef>
                <a:spcPts val="0"/>
              </a:spcBef>
              <a:spcAft>
                <a:spcPts val="0"/>
              </a:spcAft>
              <a:buClr>
                <a:srgbClr val="D1D5DB"/>
              </a:buClr>
              <a:buSzPts val="1200"/>
              <a:buFont typeface="Roboto"/>
              <a:buChar char="●"/>
            </a:pPr>
            <a:r>
              <a:rPr lang="en" sz="1200">
                <a:solidFill>
                  <a:srgbClr val="D1D5DB"/>
                </a:solidFill>
                <a:highlight>
                  <a:srgbClr val="343541"/>
                </a:highlight>
                <a:latin typeface="Roboto"/>
                <a:ea typeface="Roboto"/>
                <a:cs typeface="Roboto"/>
                <a:sym typeface="Roboto"/>
              </a:rPr>
              <a:t>Additional standards, such as POSIX.2, POSIX.4, etc., extend the functionality to cover areas like shells, real-time features, threads, etc.</a:t>
            </a:r>
            <a:endParaRPr sz="1200">
              <a:solidFill>
                <a:srgbClr val="D1D5DB"/>
              </a:solidFill>
              <a:highlight>
                <a:srgbClr val="343541"/>
              </a:highlight>
              <a:latin typeface="Roboto"/>
              <a:ea typeface="Roboto"/>
              <a:cs typeface="Roboto"/>
              <a:sym typeface="Roboto"/>
            </a:endParaRPr>
          </a:p>
          <a:p>
            <a:pPr marL="457200" lvl="0" indent="0" algn="l" rtl="0">
              <a:lnSpc>
                <a:spcPct val="115000"/>
              </a:lnSpc>
              <a:spcBef>
                <a:spcPts val="0"/>
              </a:spcBef>
              <a:spcAft>
                <a:spcPts val="0"/>
              </a:spcAft>
              <a:buNone/>
            </a:pPr>
            <a:endParaRPr sz="1200">
              <a:solidFill>
                <a:srgbClr val="D1D5DB"/>
              </a:solidFill>
              <a:highlight>
                <a:srgbClr val="343541"/>
              </a:highlight>
              <a:latin typeface="Roboto"/>
              <a:ea typeface="Roboto"/>
              <a:cs typeface="Roboto"/>
              <a:sym typeface="Roboto"/>
            </a:endParaRPr>
          </a:p>
          <a:p>
            <a:pPr marL="914400" lvl="1" indent="-304800" algn="l" rtl="0">
              <a:lnSpc>
                <a:spcPct val="115000"/>
              </a:lnSpc>
              <a:spcBef>
                <a:spcPts val="1500"/>
              </a:spcBef>
              <a:spcAft>
                <a:spcPts val="0"/>
              </a:spcAft>
              <a:buClr>
                <a:srgbClr val="D1D5DB"/>
              </a:buClr>
              <a:buSzPts val="1200"/>
              <a:buFont typeface="Roboto"/>
              <a:buChar char="●"/>
            </a:pPr>
            <a:r>
              <a:rPr lang="en" sz="1200">
                <a:solidFill>
                  <a:srgbClr val="D1D5DB"/>
                </a:solidFill>
                <a:highlight>
                  <a:srgbClr val="343541"/>
                </a:highlight>
                <a:latin typeface="Roboto"/>
                <a:ea typeface="Roboto"/>
                <a:cs typeface="Roboto"/>
                <a:sym typeface="Roboto"/>
              </a:rPr>
              <a:t>The </a:t>
            </a:r>
            <a:r>
              <a:rPr lang="en" sz="1050">
                <a:solidFill>
                  <a:srgbClr val="D1D5DB"/>
                </a:solidFill>
                <a:highlight>
                  <a:srgbClr val="343541"/>
                </a:highlight>
                <a:latin typeface="Courier New"/>
                <a:ea typeface="Courier New"/>
                <a:cs typeface="Courier New"/>
                <a:sym typeface="Courier New"/>
              </a:rPr>
              <a:t>pthread_join</a:t>
            </a:r>
            <a:r>
              <a:rPr lang="en" sz="1200">
                <a:solidFill>
                  <a:srgbClr val="D1D5DB"/>
                </a:solidFill>
                <a:highlight>
                  <a:srgbClr val="343541"/>
                </a:highlight>
                <a:latin typeface="Roboto"/>
                <a:ea typeface="Roboto"/>
                <a:cs typeface="Roboto"/>
                <a:sym typeface="Roboto"/>
              </a:rPr>
              <a:t> function is used to wait for a thread to complete its execution.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 name="Google Shape;27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a:solidFill>
                  <a:srgbClr val="D1D5DB"/>
                </a:solidFill>
                <a:highlight>
                  <a:srgbClr val="343541"/>
                </a:highlight>
                <a:latin typeface="Roboto"/>
                <a:ea typeface="Roboto"/>
                <a:cs typeface="Roboto"/>
                <a:sym typeface="Roboto"/>
              </a:rPr>
              <a:t>the second thread is not actually created using </a:t>
            </a:r>
            <a:r>
              <a:rPr lang="en" sz="950">
                <a:solidFill>
                  <a:srgbClr val="188038"/>
                </a:solidFill>
                <a:highlight>
                  <a:srgbClr val="343541"/>
                </a:highlight>
                <a:latin typeface="Courier New"/>
                <a:ea typeface="Courier New"/>
                <a:cs typeface="Courier New"/>
                <a:sym typeface="Courier New"/>
              </a:rPr>
              <a:t>pthread_create</a:t>
            </a:r>
            <a:r>
              <a:rPr lang="en" sz="1200">
                <a:solidFill>
                  <a:srgbClr val="D1D5DB"/>
                </a:solidFill>
                <a:highlight>
                  <a:srgbClr val="343541"/>
                </a:highlight>
                <a:latin typeface="Roboto"/>
                <a:ea typeface="Roboto"/>
                <a:cs typeface="Roboto"/>
                <a:sym typeface="Roboto"/>
              </a:rPr>
              <a:t>, but instead, the </a:t>
            </a:r>
            <a:r>
              <a:rPr lang="en" sz="950">
                <a:solidFill>
                  <a:srgbClr val="188038"/>
                </a:solidFill>
                <a:highlight>
                  <a:srgbClr val="343541"/>
                </a:highlight>
                <a:latin typeface="Courier New"/>
                <a:ea typeface="Courier New"/>
                <a:cs typeface="Courier New"/>
                <a:sym typeface="Courier New"/>
              </a:rPr>
              <a:t>do_stuff</a:t>
            </a:r>
            <a:r>
              <a:rPr lang="en" sz="1200">
                <a:solidFill>
                  <a:srgbClr val="D1D5DB"/>
                </a:solidFill>
                <a:highlight>
                  <a:srgbClr val="343541"/>
                </a:highlight>
                <a:latin typeface="Roboto"/>
                <a:ea typeface="Roboto"/>
                <a:cs typeface="Roboto"/>
                <a:sym typeface="Roboto"/>
              </a:rPr>
              <a:t> function is called directly with a different argument.</a:t>
            </a:r>
            <a:endParaRPr sz="1200">
              <a:solidFill>
                <a:srgbClr val="D1D5DB"/>
              </a:solidFill>
              <a:highlight>
                <a:srgbClr val="343541"/>
              </a:highlight>
              <a:latin typeface="Roboto"/>
              <a:ea typeface="Roboto"/>
              <a:cs typeface="Roboto"/>
              <a:sym typeface="Roboto"/>
            </a:endParaRPr>
          </a:p>
          <a:p>
            <a:pPr marL="0" lvl="0" indent="0" algn="l" rtl="0">
              <a:lnSpc>
                <a:spcPct val="100000"/>
              </a:lnSpc>
              <a:spcBef>
                <a:spcPts val="0"/>
              </a:spcBef>
              <a:spcAft>
                <a:spcPts val="0"/>
              </a:spcAft>
              <a:buSzPts val="1100"/>
              <a:buNone/>
            </a:pPr>
            <a:endParaRPr sz="1200">
              <a:solidFill>
                <a:srgbClr val="D1D5DB"/>
              </a:solidFill>
              <a:highlight>
                <a:srgbClr val="343541"/>
              </a:highlight>
              <a:latin typeface="Roboto"/>
              <a:ea typeface="Roboto"/>
              <a:cs typeface="Roboto"/>
              <a:sym typeface="Roboto"/>
            </a:endParaRPr>
          </a:p>
          <a:p>
            <a:pPr marL="0" lvl="0" indent="0" algn="l" rtl="0">
              <a:lnSpc>
                <a:spcPct val="100000"/>
              </a:lnSpc>
              <a:spcBef>
                <a:spcPts val="0"/>
              </a:spcBef>
              <a:spcAft>
                <a:spcPts val="0"/>
              </a:spcAft>
              <a:buSzPts val="1100"/>
              <a:buNone/>
            </a:pPr>
            <a:r>
              <a:rPr lang="en" sz="1200">
                <a:solidFill>
                  <a:srgbClr val="D1D5DB"/>
                </a:solidFill>
                <a:highlight>
                  <a:srgbClr val="343541"/>
                </a:highlight>
                <a:latin typeface="Roboto"/>
                <a:ea typeface="Roboto"/>
                <a:cs typeface="Roboto"/>
                <a:sym typeface="Roboto"/>
              </a:rPr>
              <a:t>In the given code, there is a subtle issue. The </a:t>
            </a:r>
            <a:r>
              <a:rPr lang="en" sz="950">
                <a:solidFill>
                  <a:srgbClr val="188038"/>
                </a:solidFill>
                <a:highlight>
                  <a:srgbClr val="343541"/>
                </a:highlight>
                <a:latin typeface="Courier New"/>
                <a:ea typeface="Courier New"/>
                <a:cs typeface="Courier New"/>
                <a:sym typeface="Courier New"/>
              </a:rPr>
              <a:t>pthread_create</a:t>
            </a:r>
            <a:r>
              <a:rPr lang="en" sz="1200">
                <a:solidFill>
                  <a:srgbClr val="D1D5DB"/>
                </a:solidFill>
                <a:highlight>
                  <a:srgbClr val="343541"/>
                </a:highlight>
                <a:latin typeface="Roboto"/>
                <a:ea typeface="Roboto"/>
                <a:cs typeface="Roboto"/>
                <a:sym typeface="Roboto"/>
              </a:rPr>
              <a:t> function may not have enough time to create the thread before the </a:t>
            </a:r>
            <a:r>
              <a:rPr lang="en" sz="950">
                <a:solidFill>
                  <a:srgbClr val="188038"/>
                </a:solidFill>
                <a:highlight>
                  <a:srgbClr val="343541"/>
                </a:highlight>
                <a:latin typeface="Courier New"/>
                <a:ea typeface="Courier New"/>
                <a:cs typeface="Courier New"/>
                <a:sym typeface="Courier New"/>
              </a:rPr>
              <a:t>do_stuff</a:t>
            </a:r>
            <a:r>
              <a:rPr lang="en" sz="1200">
                <a:solidFill>
                  <a:srgbClr val="D1D5DB"/>
                </a:solidFill>
                <a:highlight>
                  <a:srgbClr val="343541"/>
                </a:highlight>
                <a:latin typeface="Roboto"/>
                <a:ea typeface="Roboto"/>
                <a:cs typeface="Roboto"/>
                <a:sym typeface="Roboto"/>
              </a:rPr>
              <a:t> function is called for the second time. This can lead to unexpected behavior.</a:t>
            </a:r>
            <a:endParaRPr sz="1200">
              <a:solidFill>
                <a:srgbClr val="D1D5DB"/>
              </a:solidFill>
              <a:highlight>
                <a:srgbClr val="343541"/>
              </a:highlight>
              <a:latin typeface="Roboto"/>
              <a:ea typeface="Roboto"/>
              <a:cs typeface="Roboto"/>
              <a:sym typeface="Robo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Google Shape;28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2" name="Google Shape;30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D1D5DB"/>
                </a:solidFill>
                <a:highlight>
                  <a:srgbClr val="343541"/>
                </a:highlight>
                <a:latin typeface="Roboto"/>
                <a:ea typeface="Roboto"/>
                <a:cs typeface="Roboto"/>
                <a:sym typeface="Roboto"/>
              </a:rPr>
              <a:t>The </a:t>
            </a:r>
            <a:r>
              <a:rPr lang="en" sz="1050">
                <a:solidFill>
                  <a:srgbClr val="D1D5DB"/>
                </a:solidFill>
                <a:highlight>
                  <a:srgbClr val="343541"/>
                </a:highlight>
                <a:latin typeface="Courier New"/>
                <a:ea typeface="Courier New"/>
                <a:cs typeface="Courier New"/>
                <a:sym typeface="Courier New"/>
              </a:rPr>
              <a:t>pthread_yield()</a:t>
            </a:r>
            <a:r>
              <a:rPr lang="en" sz="1200">
                <a:solidFill>
                  <a:srgbClr val="D1D5DB"/>
                </a:solidFill>
                <a:highlight>
                  <a:srgbClr val="343541"/>
                </a:highlight>
                <a:latin typeface="Roboto"/>
                <a:ea typeface="Roboto"/>
                <a:cs typeface="Roboto"/>
                <a:sym typeface="Roboto"/>
              </a:rPr>
              <a:t> function is used in multithreaded programs to voluntarily give up the processor so that other threads can execute. It's a way for a thread to explicitly indicate that it doesn't need the CPU right now, allowing other threads to have a chance to run.</a:t>
            </a:r>
            <a:endParaRPr sz="1200">
              <a:solidFill>
                <a:srgbClr val="D1D5DB"/>
              </a:solidFill>
              <a:highlight>
                <a:srgbClr val="343541"/>
              </a:highlight>
              <a:latin typeface="Roboto"/>
              <a:ea typeface="Roboto"/>
              <a:cs typeface="Roboto"/>
              <a:sym typeface="Roboto"/>
            </a:endParaRPr>
          </a:p>
          <a:p>
            <a:pPr marL="0" lvl="0" indent="0" algn="l" rtl="0">
              <a:lnSpc>
                <a:spcPct val="115000"/>
              </a:lnSpc>
              <a:spcBef>
                <a:spcPts val="15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r>
              <a:rPr lang="en" sz="1200">
                <a:solidFill>
                  <a:schemeClr val="dk1"/>
                </a:solidFill>
                <a:highlight>
                  <a:srgbClr val="343541"/>
                </a:highlight>
                <a:latin typeface="Roboto"/>
                <a:ea typeface="Roboto"/>
                <a:cs typeface="Roboto"/>
                <a:sym typeface="Roboto"/>
              </a:rPr>
              <a:t>Purpose:</a:t>
            </a:r>
            <a:r>
              <a:rPr lang="en" sz="1200">
                <a:solidFill>
                  <a:srgbClr val="D1D5DB"/>
                </a:solidFill>
                <a:highlight>
                  <a:srgbClr val="343541"/>
                </a:highlight>
                <a:latin typeface="Roboto"/>
                <a:ea typeface="Roboto"/>
                <a:cs typeface="Roboto"/>
                <a:sym typeface="Roboto"/>
              </a:rPr>
              <a:t> It provides a hint to the scheduler that the current thread is willing to give up its CPU time to allow other threads to run.</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574950" y="820775"/>
            <a:ext cx="79941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rgbClr val="003594"/>
              </a:buClr>
              <a:buSzPts val="5200"/>
              <a:buNone/>
              <a:defRPr sz="5200" b="1">
                <a:solidFill>
                  <a:srgbClr val="003594"/>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574950" y="2910325"/>
            <a:ext cx="7994100" cy="7926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sz="2800"/>
            </a:lvl2pPr>
            <a:lvl3pPr lvl="2" algn="l">
              <a:lnSpc>
                <a:spcPct val="100000"/>
              </a:lnSpc>
              <a:spcBef>
                <a:spcPts val="0"/>
              </a:spcBef>
              <a:spcAft>
                <a:spcPts val="0"/>
              </a:spcAft>
              <a:buSzPts val="2800"/>
              <a:buNone/>
              <a:defRPr sz="2800"/>
            </a:lvl3pPr>
            <a:lvl4pPr lvl="3" algn="l">
              <a:lnSpc>
                <a:spcPct val="100000"/>
              </a:lnSpc>
              <a:spcBef>
                <a:spcPts val="0"/>
              </a:spcBef>
              <a:spcAft>
                <a:spcPts val="0"/>
              </a:spcAft>
              <a:buSzPts val="2800"/>
              <a:buNone/>
              <a:defRPr sz="2800"/>
            </a:lvl4pPr>
            <a:lvl5pPr lvl="4" algn="l">
              <a:lnSpc>
                <a:spcPct val="100000"/>
              </a:lnSpc>
              <a:spcBef>
                <a:spcPts val="0"/>
              </a:spcBef>
              <a:spcAft>
                <a:spcPts val="0"/>
              </a:spcAft>
              <a:buSzPts val="2800"/>
              <a:buNone/>
              <a:defRPr sz="2800"/>
            </a:lvl5pPr>
            <a:lvl6pPr lvl="5" algn="l">
              <a:lnSpc>
                <a:spcPct val="100000"/>
              </a:lnSpc>
              <a:spcBef>
                <a:spcPts val="0"/>
              </a:spcBef>
              <a:spcAft>
                <a:spcPts val="0"/>
              </a:spcAft>
              <a:buSzPts val="2800"/>
              <a:buNone/>
              <a:defRPr sz="2800"/>
            </a:lvl6pPr>
            <a:lvl7pPr lvl="6" algn="l">
              <a:lnSpc>
                <a:spcPct val="100000"/>
              </a:lnSpc>
              <a:spcBef>
                <a:spcPts val="0"/>
              </a:spcBef>
              <a:spcAft>
                <a:spcPts val="0"/>
              </a:spcAft>
              <a:buSzPts val="2800"/>
              <a:buNone/>
              <a:defRPr sz="2800"/>
            </a:lvl7pPr>
            <a:lvl8pPr lvl="7" algn="l">
              <a:lnSpc>
                <a:spcPct val="100000"/>
              </a:lnSpc>
              <a:spcBef>
                <a:spcPts val="0"/>
              </a:spcBef>
              <a:spcAft>
                <a:spcPts val="0"/>
              </a:spcAft>
              <a:buSzPts val="2800"/>
              <a:buNone/>
              <a:defRPr sz="2800"/>
            </a:lvl8pPr>
            <a:lvl9pPr lvl="8" algn="l">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926317" y="4663225"/>
            <a:ext cx="1094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
        <p:nvSpPr>
          <p:cNvPr id="13" name="Google Shape;13;p2"/>
          <p:cNvSpPr/>
          <p:nvPr/>
        </p:nvSpPr>
        <p:spPr>
          <a:xfrm>
            <a:off x="-9300" y="-11549"/>
            <a:ext cx="9162600" cy="573300"/>
          </a:xfrm>
          <a:prstGeom prst="rect">
            <a:avLst/>
          </a:prstGeom>
          <a:solidFill>
            <a:srgbClr val="003594"/>
          </a:solidFill>
          <a:ln>
            <a:noFill/>
          </a:ln>
        </p:spPr>
        <p:txBody>
          <a:bodyPr spcFirstLastPara="1" wrap="square" lIns="59750" tIns="59750" rIns="59750" bIns="59750" anchor="ctr" anchorCtr="0">
            <a:noAutofit/>
          </a:bodyPr>
          <a:lstStyle/>
          <a:p>
            <a:pPr marL="0" marR="0" lvl="0" indent="0" algn="l" rtl="0">
              <a:lnSpc>
                <a:spcPct val="100000"/>
              </a:lnSpc>
              <a:spcBef>
                <a:spcPts val="0"/>
              </a:spcBef>
              <a:spcAft>
                <a:spcPts val="0"/>
              </a:spcAft>
              <a:buClr>
                <a:srgbClr val="000000"/>
              </a:buClr>
              <a:buSzPts val="1100"/>
              <a:buFont typeface="Calibri"/>
              <a:buNone/>
            </a:pPr>
            <a:endParaRPr sz="1100" b="0" i="0" u="none" strike="noStrike" cap="none">
              <a:solidFill>
                <a:srgbClr val="000000"/>
              </a:solidFill>
              <a:latin typeface="Calibri"/>
              <a:ea typeface="Calibri"/>
              <a:cs typeface="Calibri"/>
              <a:sym typeface="Calibri"/>
            </a:endParaRPr>
          </a:p>
        </p:txBody>
      </p:sp>
      <p:sp>
        <p:nvSpPr>
          <p:cNvPr id="14" name="Google Shape;14;p2"/>
          <p:cNvSpPr txBox="1"/>
          <p:nvPr/>
        </p:nvSpPr>
        <p:spPr>
          <a:xfrm>
            <a:off x="-28659" y="-19131"/>
            <a:ext cx="6148200" cy="573600"/>
          </a:xfrm>
          <a:prstGeom prst="rect">
            <a:avLst/>
          </a:prstGeom>
          <a:noFill/>
          <a:ln>
            <a:noFill/>
          </a:ln>
        </p:spPr>
        <p:txBody>
          <a:bodyPr spcFirstLastPara="1" wrap="square" lIns="85900" tIns="85900" rIns="85900" bIns="85900" anchor="ctr" anchorCtr="0">
            <a:spAutoFit/>
          </a:bodyPr>
          <a:lstStyle/>
          <a:p>
            <a:pPr marL="0" marR="0" lvl="0" indent="0" algn="r" rtl="0">
              <a:lnSpc>
                <a:spcPct val="100000"/>
              </a:lnSpc>
              <a:spcBef>
                <a:spcPts val="0"/>
              </a:spcBef>
              <a:spcAft>
                <a:spcPts val="0"/>
              </a:spcAft>
              <a:buClr>
                <a:srgbClr val="000000"/>
              </a:buClr>
              <a:buSzPts val="2600"/>
              <a:buFont typeface="Arial"/>
              <a:buNone/>
            </a:pPr>
            <a:r>
              <a:rPr lang="en" sz="2600" b="0" i="0" u="none" strike="noStrike" cap="none">
                <a:solidFill>
                  <a:srgbClr val="FFFFFF"/>
                </a:solidFill>
                <a:latin typeface="EB Garamond"/>
                <a:ea typeface="EB Garamond"/>
                <a:cs typeface="EB Garamond"/>
                <a:sym typeface="EB Garamond"/>
              </a:rPr>
              <a:t>CS 0449: Introduction to Systems Software</a:t>
            </a:r>
            <a:endParaRPr sz="2600" b="0" i="0" u="none" strike="noStrike" cap="none">
              <a:solidFill>
                <a:srgbClr val="FFFFFF"/>
              </a:solidFill>
              <a:latin typeface="EB Garamond"/>
              <a:ea typeface="EB Garamond"/>
              <a:cs typeface="EB Garamond"/>
              <a:sym typeface="EB Garamond"/>
            </a:endParaRPr>
          </a:p>
        </p:txBody>
      </p:sp>
      <p:pic>
        <p:nvPicPr>
          <p:cNvPr id="15" name="Google Shape;15;p2"/>
          <p:cNvPicPr preferRelativeResize="0"/>
          <p:nvPr/>
        </p:nvPicPr>
        <p:blipFill rotWithShape="1">
          <a:blip r:embed="rId2">
            <a:alphaModFix/>
          </a:blip>
          <a:srcRect/>
          <a:stretch/>
        </p:blipFill>
        <p:spPr>
          <a:xfrm>
            <a:off x="6230995" y="79733"/>
            <a:ext cx="2110230" cy="377675"/>
          </a:xfrm>
          <a:prstGeom prst="rect">
            <a:avLst/>
          </a:prstGeom>
          <a:noFill/>
          <a:ln>
            <a:noFill/>
          </a:ln>
        </p:spPr>
      </p:pic>
      <p:cxnSp>
        <p:nvCxnSpPr>
          <p:cNvPr id="16" name="Google Shape;16;p2"/>
          <p:cNvCxnSpPr/>
          <p:nvPr/>
        </p:nvCxnSpPr>
        <p:spPr>
          <a:xfrm>
            <a:off x="6119541" y="155940"/>
            <a:ext cx="0" cy="261000"/>
          </a:xfrm>
          <a:prstGeom prst="straightConnector1">
            <a:avLst/>
          </a:prstGeom>
          <a:noFill/>
          <a:ln w="19050" cap="flat" cmpd="sng">
            <a:solidFill>
              <a:srgbClr val="FFFFFF"/>
            </a:solidFill>
            <a:prstDash val="solid"/>
            <a:round/>
            <a:headEnd type="none" w="sm" len="sm"/>
            <a:tailEnd type="none" w="sm" len="sm"/>
          </a:ln>
        </p:spPr>
      </p:cxnSp>
      <p:cxnSp>
        <p:nvCxnSpPr>
          <p:cNvPr id="17" name="Google Shape;17;p2"/>
          <p:cNvCxnSpPr/>
          <p:nvPr/>
        </p:nvCxnSpPr>
        <p:spPr>
          <a:xfrm>
            <a:off x="574950" y="2885407"/>
            <a:ext cx="7994100" cy="0"/>
          </a:xfrm>
          <a:prstGeom prst="straightConnector1">
            <a:avLst/>
          </a:prstGeom>
          <a:noFill/>
          <a:ln w="19050" cap="flat" cmpd="sng">
            <a:solidFill>
              <a:srgbClr val="000000"/>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4"/>
        <p:cNvGrpSpPr/>
        <p:nvPr/>
      </p:nvGrpSpPr>
      <p:grpSpPr>
        <a:xfrm>
          <a:off x="0" y="0"/>
          <a:ext cx="0" cy="0"/>
          <a:chOff x="0" y="0"/>
          <a:chExt cx="0" cy="0"/>
        </a:xfrm>
      </p:grpSpPr>
      <p:sp>
        <p:nvSpPr>
          <p:cNvPr id="55" name="Google Shape;55;p1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56" name="Google Shape;56;p11"/>
          <p:cNvSpPr txBox="1">
            <a:spLocks noGrp="1"/>
          </p:cNvSpPr>
          <p:nvPr>
            <p:ph type="sldNum" idx="12"/>
          </p:nvPr>
        </p:nvSpPr>
        <p:spPr>
          <a:xfrm>
            <a:off x="7926317" y="4663225"/>
            <a:ext cx="1094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7"/>
        <p:cNvGrpSpPr/>
        <p:nvPr/>
      </p:nvGrpSpPr>
      <p:grpSpPr>
        <a:xfrm>
          <a:off x="0" y="0"/>
          <a:ext cx="0" cy="0"/>
          <a:chOff x="0" y="0"/>
          <a:chExt cx="0" cy="0"/>
        </a:xfrm>
      </p:grpSpPr>
      <p:sp>
        <p:nvSpPr>
          <p:cNvPr id="58" name="Google Shape;58;p1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9" name="Google Shape;59;p1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ctr"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60" name="Google Shape;60;p12"/>
          <p:cNvSpPr txBox="1">
            <a:spLocks noGrp="1"/>
          </p:cNvSpPr>
          <p:nvPr>
            <p:ph type="sldNum" idx="12"/>
          </p:nvPr>
        </p:nvSpPr>
        <p:spPr>
          <a:xfrm>
            <a:off x="7926317" y="4663225"/>
            <a:ext cx="1094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13"/>
          <p:cNvSpPr txBox="1">
            <a:spLocks noGrp="1"/>
          </p:cNvSpPr>
          <p:nvPr>
            <p:ph type="sldNum" idx="12"/>
          </p:nvPr>
        </p:nvSpPr>
        <p:spPr>
          <a:xfrm>
            <a:off x="7926317" y="4663225"/>
            <a:ext cx="1094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4" name="Google Shape;24;p3"/>
          <p:cNvSpPr txBox="1">
            <a:spLocks noGrp="1"/>
          </p:cNvSpPr>
          <p:nvPr>
            <p:ph type="sldNum" idx="12"/>
          </p:nvPr>
        </p:nvSpPr>
        <p:spPr>
          <a:xfrm>
            <a:off x="8283600" y="4822625"/>
            <a:ext cx="548700" cy="312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5" name="Google Shape;25;p3"/>
          <p:cNvSpPr/>
          <p:nvPr/>
        </p:nvSpPr>
        <p:spPr>
          <a:xfrm>
            <a:off x="0" y="-3425"/>
            <a:ext cx="9144000" cy="880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3594"/>
              </a:solidFill>
              <a:latin typeface="Arial"/>
              <a:ea typeface="Arial"/>
              <a:cs typeface="Arial"/>
              <a:sym typeface="Arial"/>
            </a:endParaRPr>
          </a:p>
        </p:txBody>
      </p:sp>
    </p:spTree>
    <p:extLst>
      <p:ext uri="{BB962C8B-B14F-4D97-AF65-F5344CB8AC3E}">
        <p14:creationId xmlns:p14="http://schemas.microsoft.com/office/powerpoint/2010/main" val="2653535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6"/>
        <p:cNvGrpSpPr/>
        <p:nvPr/>
      </p:nvGrpSpPr>
      <p:grpSpPr>
        <a:xfrm>
          <a:off x="0" y="0"/>
          <a:ext cx="0" cy="0"/>
          <a:chOff x="0" y="0"/>
          <a:chExt cx="0" cy="0"/>
        </a:xfrm>
      </p:grpSpPr>
      <p:sp>
        <p:nvSpPr>
          <p:cNvPr id="27" name="Google Shape;27;p4"/>
          <p:cNvSpPr txBox="1">
            <a:spLocks noGrp="1"/>
          </p:cNvSpPr>
          <p:nvPr>
            <p:ph type="sldNum" idx="12"/>
          </p:nvPr>
        </p:nvSpPr>
        <p:spPr>
          <a:xfrm>
            <a:off x="8283600" y="4822625"/>
            <a:ext cx="548700" cy="312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8" name="Google Shape;28;p4"/>
          <p:cNvSpPr txBox="1">
            <a:spLocks noGrp="1"/>
          </p:cNvSpPr>
          <p:nvPr>
            <p:ph type="title"/>
          </p:nvPr>
        </p:nvSpPr>
        <p:spPr>
          <a:xfrm>
            <a:off x="383400" y="164325"/>
            <a:ext cx="8448900" cy="456000"/>
          </a:xfrm>
          <a:prstGeom prst="rect">
            <a:avLst/>
          </a:prstGeom>
          <a:noFill/>
        </p:spPr>
        <p:txBody>
          <a:bodyPr spcFirstLastPara="1" wrap="square" lIns="91425" tIns="91425" rIns="91425" bIns="91425" anchor="ctr" anchorCtr="0">
            <a:normAutofit/>
          </a:bodyPr>
          <a:lstStyle>
            <a:lvl1pPr lvl="0" rtl="0">
              <a:spcBef>
                <a:spcPts val="0"/>
              </a:spcBef>
              <a:spcAft>
                <a:spcPts val="0"/>
              </a:spcAft>
              <a:buClr>
                <a:srgbClr val="FFFFFF"/>
              </a:buClr>
              <a:buSzPts val="3000"/>
              <a:buNone/>
              <a:defRPr sz="3000">
                <a:solidFill>
                  <a:srgbClr val="FFFFFF"/>
                </a:solidFill>
              </a:defRPr>
            </a:lvl1pPr>
            <a:lvl2pPr lvl="1" algn="ctr" rtl="0">
              <a:spcBef>
                <a:spcPts val="0"/>
              </a:spcBef>
              <a:spcAft>
                <a:spcPts val="0"/>
              </a:spcAft>
              <a:buClr>
                <a:schemeClr val="dk1"/>
              </a:buClr>
              <a:buSzPts val="2800"/>
              <a:buNone/>
              <a:defRPr sz="2800">
                <a:solidFill>
                  <a:schemeClr val="dk1"/>
                </a:solidFill>
              </a:defRPr>
            </a:lvl2pPr>
            <a:lvl3pPr lvl="2" algn="ctr" rtl="0">
              <a:spcBef>
                <a:spcPts val="0"/>
              </a:spcBef>
              <a:spcAft>
                <a:spcPts val="0"/>
              </a:spcAft>
              <a:buClr>
                <a:schemeClr val="dk1"/>
              </a:buClr>
              <a:buSzPts val="2800"/>
              <a:buNone/>
              <a:defRPr sz="2800">
                <a:solidFill>
                  <a:schemeClr val="dk1"/>
                </a:solidFill>
              </a:defRPr>
            </a:lvl3pPr>
            <a:lvl4pPr lvl="3" algn="ctr" rtl="0">
              <a:spcBef>
                <a:spcPts val="0"/>
              </a:spcBef>
              <a:spcAft>
                <a:spcPts val="0"/>
              </a:spcAft>
              <a:buClr>
                <a:schemeClr val="dk1"/>
              </a:buClr>
              <a:buSzPts val="2800"/>
              <a:buNone/>
              <a:defRPr sz="2800">
                <a:solidFill>
                  <a:schemeClr val="dk1"/>
                </a:solidFill>
              </a:defRPr>
            </a:lvl4pPr>
            <a:lvl5pPr lvl="4" algn="ctr" rtl="0">
              <a:spcBef>
                <a:spcPts val="0"/>
              </a:spcBef>
              <a:spcAft>
                <a:spcPts val="0"/>
              </a:spcAft>
              <a:buClr>
                <a:schemeClr val="dk1"/>
              </a:buClr>
              <a:buSzPts val="2800"/>
              <a:buNone/>
              <a:defRPr sz="2800">
                <a:solidFill>
                  <a:schemeClr val="dk1"/>
                </a:solidFill>
              </a:defRPr>
            </a:lvl5pPr>
            <a:lvl6pPr lvl="5" algn="ctr" rtl="0">
              <a:spcBef>
                <a:spcPts val="0"/>
              </a:spcBef>
              <a:spcAft>
                <a:spcPts val="0"/>
              </a:spcAft>
              <a:buClr>
                <a:schemeClr val="dk1"/>
              </a:buClr>
              <a:buSzPts val="2800"/>
              <a:buNone/>
              <a:defRPr sz="2800">
                <a:solidFill>
                  <a:schemeClr val="dk1"/>
                </a:solidFill>
              </a:defRPr>
            </a:lvl6pPr>
            <a:lvl7pPr lvl="6" algn="ctr" rtl="0">
              <a:spcBef>
                <a:spcPts val="0"/>
              </a:spcBef>
              <a:spcAft>
                <a:spcPts val="0"/>
              </a:spcAft>
              <a:buClr>
                <a:schemeClr val="dk1"/>
              </a:buClr>
              <a:buSzPts val="2800"/>
              <a:buNone/>
              <a:defRPr sz="2800">
                <a:solidFill>
                  <a:schemeClr val="dk1"/>
                </a:solidFill>
              </a:defRPr>
            </a:lvl7pPr>
            <a:lvl8pPr lvl="7" algn="ctr" rtl="0">
              <a:spcBef>
                <a:spcPts val="0"/>
              </a:spcBef>
              <a:spcAft>
                <a:spcPts val="0"/>
              </a:spcAft>
              <a:buClr>
                <a:schemeClr val="dk1"/>
              </a:buClr>
              <a:buSzPts val="2800"/>
              <a:buNone/>
              <a:defRPr sz="2800">
                <a:solidFill>
                  <a:schemeClr val="dk1"/>
                </a:solidFill>
              </a:defRPr>
            </a:lvl8pPr>
            <a:lvl9pPr lvl="8" algn="ctr" rtl="0">
              <a:spcBef>
                <a:spcPts val="0"/>
              </a:spcBef>
              <a:spcAft>
                <a:spcPts val="0"/>
              </a:spcAft>
              <a:buClr>
                <a:schemeClr val="dk1"/>
              </a:buClr>
              <a:buSzPts val="2800"/>
              <a:buNone/>
              <a:defRPr sz="2800">
                <a:solidFill>
                  <a:schemeClr val="dk1"/>
                </a:solidFill>
              </a:defRPr>
            </a:lvl9pPr>
          </a:lstStyle>
          <a:p>
            <a:endParaRPr/>
          </a:p>
        </p:txBody>
      </p:sp>
      <p:sp>
        <p:nvSpPr>
          <p:cNvPr id="29" name="Google Shape;29;p4"/>
          <p:cNvSpPr txBox="1">
            <a:spLocks noGrp="1"/>
          </p:cNvSpPr>
          <p:nvPr>
            <p:ph type="body" idx="1"/>
          </p:nvPr>
        </p:nvSpPr>
        <p:spPr>
          <a:xfrm>
            <a:off x="383400" y="920900"/>
            <a:ext cx="8377200" cy="3778800"/>
          </a:xfrm>
          <a:prstGeom prst="rect">
            <a:avLst/>
          </a:prstGeom>
          <a:noFill/>
        </p:spPr>
        <p:txBody>
          <a:bodyPr spcFirstLastPara="1" wrap="square" lIns="91425" tIns="91425" rIns="91425" bIns="91425" anchor="t" anchorCtr="0">
            <a:normAutofit/>
          </a:bodyPr>
          <a:lstStyle>
            <a:lvl1pPr marL="457200" lvl="0" indent="-361950" rtl="0">
              <a:lnSpc>
                <a:spcPct val="115000"/>
              </a:lnSpc>
              <a:spcBef>
                <a:spcPts val="0"/>
              </a:spcBef>
              <a:spcAft>
                <a:spcPts val="0"/>
              </a:spcAft>
              <a:buClr>
                <a:schemeClr val="accent1"/>
              </a:buClr>
              <a:buSzPts val="2100"/>
              <a:buChar char="▶"/>
              <a:defRPr sz="2100">
                <a:solidFill>
                  <a:schemeClr val="accent1"/>
                </a:solidFill>
              </a:defRPr>
            </a:lvl1pPr>
            <a:lvl2pPr marL="914400" lvl="1" indent="-336550" rtl="0">
              <a:lnSpc>
                <a:spcPct val="115000"/>
              </a:lnSpc>
              <a:spcBef>
                <a:spcPts val="0"/>
              </a:spcBef>
              <a:spcAft>
                <a:spcPts val="0"/>
              </a:spcAft>
              <a:buClr>
                <a:schemeClr val="dk1"/>
              </a:buClr>
              <a:buSzPts val="1700"/>
              <a:buChar char="–"/>
              <a:defRPr sz="1700">
                <a:solidFill>
                  <a:schemeClr val="dk1"/>
                </a:solidFill>
              </a:defRPr>
            </a:lvl2pPr>
            <a:lvl3pPr marL="1371600" lvl="2" indent="-336550" rtl="0">
              <a:lnSpc>
                <a:spcPct val="115000"/>
              </a:lnSpc>
              <a:spcBef>
                <a:spcPts val="0"/>
              </a:spcBef>
              <a:spcAft>
                <a:spcPts val="0"/>
              </a:spcAft>
              <a:buClr>
                <a:schemeClr val="dk1"/>
              </a:buClr>
              <a:buSzPts val="1700"/>
              <a:buChar char="●"/>
              <a:defRPr sz="1700">
                <a:solidFill>
                  <a:schemeClr val="dk1"/>
                </a:solidFill>
              </a:defRPr>
            </a:lvl3pPr>
            <a:lvl4pPr marL="1828800" lvl="3" indent="-336550" rtl="0">
              <a:lnSpc>
                <a:spcPct val="115000"/>
              </a:lnSpc>
              <a:spcBef>
                <a:spcPts val="0"/>
              </a:spcBef>
              <a:spcAft>
                <a:spcPts val="0"/>
              </a:spcAft>
              <a:buClr>
                <a:schemeClr val="dk1"/>
              </a:buClr>
              <a:buSzPts val="1700"/>
              <a:buChar char="»"/>
              <a:defRPr sz="1700">
                <a:solidFill>
                  <a:schemeClr val="dk1"/>
                </a:solidFill>
              </a:defRPr>
            </a:lvl4pPr>
            <a:lvl5pPr marL="2286000" lvl="4" indent="-336550" rtl="0">
              <a:lnSpc>
                <a:spcPct val="115000"/>
              </a:lnSpc>
              <a:spcBef>
                <a:spcPts val="0"/>
              </a:spcBef>
              <a:spcAft>
                <a:spcPts val="0"/>
              </a:spcAft>
              <a:buClr>
                <a:schemeClr val="dk1"/>
              </a:buClr>
              <a:buSzPts val="1700"/>
              <a:buChar char="○"/>
              <a:defRPr sz="1700">
                <a:solidFill>
                  <a:schemeClr val="dk1"/>
                </a:solidFill>
              </a:defRPr>
            </a:lvl5pPr>
            <a:lvl6pPr marL="2743200" lvl="5" indent="-336550" rtl="0">
              <a:lnSpc>
                <a:spcPct val="115000"/>
              </a:lnSpc>
              <a:spcBef>
                <a:spcPts val="0"/>
              </a:spcBef>
              <a:spcAft>
                <a:spcPts val="0"/>
              </a:spcAft>
              <a:buClr>
                <a:schemeClr val="dk1"/>
              </a:buClr>
              <a:buSzPts val="1700"/>
              <a:buChar char="■"/>
              <a:defRPr sz="1700">
                <a:solidFill>
                  <a:schemeClr val="dk1"/>
                </a:solidFill>
              </a:defRPr>
            </a:lvl6pPr>
            <a:lvl7pPr marL="3200400" lvl="6" indent="-336550" rtl="0">
              <a:lnSpc>
                <a:spcPct val="115000"/>
              </a:lnSpc>
              <a:spcBef>
                <a:spcPts val="0"/>
              </a:spcBef>
              <a:spcAft>
                <a:spcPts val="0"/>
              </a:spcAft>
              <a:buClr>
                <a:schemeClr val="dk1"/>
              </a:buClr>
              <a:buSzPts val="1700"/>
              <a:buChar char="●"/>
              <a:defRPr sz="1700">
                <a:solidFill>
                  <a:schemeClr val="dk1"/>
                </a:solidFill>
              </a:defRPr>
            </a:lvl7pPr>
            <a:lvl8pPr marL="3657600" lvl="7" indent="-336550" rtl="0">
              <a:lnSpc>
                <a:spcPct val="115000"/>
              </a:lnSpc>
              <a:spcBef>
                <a:spcPts val="0"/>
              </a:spcBef>
              <a:spcAft>
                <a:spcPts val="0"/>
              </a:spcAft>
              <a:buClr>
                <a:schemeClr val="dk1"/>
              </a:buClr>
              <a:buSzPts val="1700"/>
              <a:buChar char="○"/>
              <a:defRPr sz="1700">
                <a:solidFill>
                  <a:schemeClr val="dk1"/>
                </a:solidFill>
              </a:defRPr>
            </a:lvl8pPr>
            <a:lvl9pPr marL="4114800" lvl="8" indent="-336550" rtl="0">
              <a:lnSpc>
                <a:spcPct val="115000"/>
              </a:lnSpc>
              <a:spcBef>
                <a:spcPts val="0"/>
              </a:spcBef>
              <a:spcAft>
                <a:spcPts val="0"/>
              </a:spcAft>
              <a:buClr>
                <a:schemeClr val="dk1"/>
              </a:buClr>
              <a:buSzPts val="1700"/>
              <a:buChar char="■"/>
              <a:defRPr sz="1700">
                <a:solidFill>
                  <a:schemeClr val="dk1"/>
                </a:solidFill>
              </a:defRPr>
            </a:lvl9pPr>
          </a:lstStyle>
          <a:p>
            <a:endParaRPr/>
          </a:p>
        </p:txBody>
      </p:sp>
    </p:spTree>
    <p:extLst>
      <p:ext uri="{BB962C8B-B14F-4D97-AF65-F5344CB8AC3E}">
        <p14:creationId xmlns:p14="http://schemas.microsoft.com/office/powerpoint/2010/main" val="2150658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83400" y="164325"/>
            <a:ext cx="8448900" cy="456000"/>
          </a:xfrm>
          <a:prstGeom prst="rect">
            <a:avLst/>
          </a:prstGeom>
        </p:spPr>
        <p:txBody>
          <a:bodyPr spcFirstLastPara="1" wrap="square" lIns="91425" tIns="91425" rIns="91425" bIns="91425" anchor="ctr" anchorCtr="0">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p6"/>
          <p:cNvSpPr txBox="1">
            <a:spLocks noGrp="1"/>
          </p:cNvSpPr>
          <p:nvPr>
            <p:ph type="sldNum" idx="12"/>
          </p:nvPr>
        </p:nvSpPr>
        <p:spPr>
          <a:xfrm>
            <a:off x="8283600" y="4822625"/>
            <a:ext cx="548700" cy="312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097290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1"/>
              </a:buClr>
              <a:buSzPts val="4800"/>
              <a:buNone/>
              <a:defRPr sz="4800">
                <a:solidFill>
                  <a:schemeClr val="dk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4" name="Google Shape;44;p8"/>
          <p:cNvSpPr txBox="1">
            <a:spLocks noGrp="1"/>
          </p:cNvSpPr>
          <p:nvPr>
            <p:ph type="sldNum" idx="12"/>
          </p:nvPr>
        </p:nvSpPr>
        <p:spPr>
          <a:xfrm>
            <a:off x="8283600" y="4822625"/>
            <a:ext cx="548700" cy="312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45" name="Google Shape;45;p8"/>
          <p:cNvSpPr/>
          <p:nvPr/>
        </p:nvSpPr>
        <p:spPr>
          <a:xfrm>
            <a:off x="0" y="-3425"/>
            <a:ext cx="9144000" cy="880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3594"/>
              </a:solidFill>
              <a:latin typeface="Arial"/>
              <a:ea typeface="Arial"/>
              <a:cs typeface="Arial"/>
              <a:sym typeface="Arial"/>
            </a:endParaRPr>
          </a:p>
        </p:txBody>
      </p:sp>
    </p:spTree>
    <p:extLst>
      <p:ext uri="{BB962C8B-B14F-4D97-AF65-F5344CB8AC3E}">
        <p14:creationId xmlns:p14="http://schemas.microsoft.com/office/powerpoint/2010/main" val="1634305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6"/>
        <p:cNvGrpSpPr/>
        <p:nvPr/>
      </p:nvGrpSpPr>
      <p:grpSpPr>
        <a:xfrm>
          <a:off x="0" y="0"/>
          <a:ext cx="0" cy="0"/>
          <a:chOff x="0" y="0"/>
          <a:chExt cx="0" cy="0"/>
        </a:xfrm>
      </p:grpSpPr>
      <p:sp>
        <p:nvSpPr>
          <p:cNvPr id="47" name="Google Shape;4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p:nvPr/>
        </p:nvSpPr>
        <p:spPr>
          <a:xfrm>
            <a:off x="4572000" y="4830675"/>
            <a:ext cx="4572000" cy="312900"/>
          </a:xfrm>
          <a:prstGeom prst="rect">
            <a:avLst/>
          </a:prstGeom>
          <a:solidFill>
            <a:srgbClr val="003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1"/>
              </a:buClr>
              <a:buSzPts val="4200"/>
              <a:buNone/>
              <a:defRPr sz="4200">
                <a:solidFill>
                  <a:schemeClr val="dk1"/>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0" name="Google Shape;5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1" name="Google Shape;5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61950">
              <a:spcBef>
                <a:spcPts val="0"/>
              </a:spcBef>
              <a:spcAft>
                <a:spcPts val="0"/>
              </a:spcAft>
              <a:buSzPts val="21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52" name="Google Shape;52;p9"/>
          <p:cNvSpPr txBox="1">
            <a:spLocks noGrp="1"/>
          </p:cNvSpPr>
          <p:nvPr>
            <p:ph type="sldNum" idx="12"/>
          </p:nvPr>
        </p:nvSpPr>
        <p:spPr>
          <a:xfrm>
            <a:off x="8283600" y="4822625"/>
            <a:ext cx="548700" cy="312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3" name="Google Shape;53;p9"/>
          <p:cNvSpPr/>
          <p:nvPr/>
        </p:nvSpPr>
        <p:spPr>
          <a:xfrm>
            <a:off x="0" y="-3425"/>
            <a:ext cx="9144000" cy="757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3594"/>
              </a:solidFill>
              <a:latin typeface="Arial"/>
              <a:ea typeface="Arial"/>
              <a:cs typeface="Arial"/>
              <a:sym typeface="Arial"/>
            </a:endParaRPr>
          </a:p>
        </p:txBody>
      </p:sp>
    </p:spTree>
    <p:extLst>
      <p:ext uri="{BB962C8B-B14F-4D97-AF65-F5344CB8AC3E}">
        <p14:creationId xmlns:p14="http://schemas.microsoft.com/office/powerpoint/2010/main" val="1584330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4"/>
        <p:cNvGrpSpPr/>
        <p:nvPr/>
      </p:nvGrpSpPr>
      <p:grpSpPr>
        <a:xfrm>
          <a:off x="0" y="0"/>
          <a:ext cx="0" cy="0"/>
          <a:chOff x="0" y="0"/>
          <a:chExt cx="0" cy="0"/>
        </a:xfrm>
      </p:grpSpPr>
      <p:sp>
        <p:nvSpPr>
          <p:cNvPr id="55" name="Google Shape;5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a:lvl1pPr>
          </a:lstStyle>
          <a:p>
            <a:endParaRPr/>
          </a:p>
        </p:txBody>
      </p:sp>
      <p:sp>
        <p:nvSpPr>
          <p:cNvPr id="56" name="Google Shape;56;p10"/>
          <p:cNvSpPr txBox="1">
            <a:spLocks noGrp="1"/>
          </p:cNvSpPr>
          <p:nvPr>
            <p:ph type="sldNum" idx="12"/>
          </p:nvPr>
        </p:nvSpPr>
        <p:spPr>
          <a:xfrm>
            <a:off x="8283600" y="4822625"/>
            <a:ext cx="548700" cy="312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576052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311700" y="1590000"/>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1"/>
              </a:buClr>
              <a:buSzPts val="12000"/>
              <a:buNone/>
              <a:defRPr sz="12000">
                <a:solidFill>
                  <a:schemeClr val="dk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9" name="Google Shape;59;p11"/>
          <p:cNvSpPr txBox="1">
            <a:spLocks noGrp="1"/>
          </p:cNvSpPr>
          <p:nvPr>
            <p:ph type="sldNum" idx="12"/>
          </p:nvPr>
        </p:nvSpPr>
        <p:spPr>
          <a:xfrm>
            <a:off x="8283600" y="4822625"/>
            <a:ext cx="548700" cy="312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934250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311700" y="64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 name="Google Shape;20;p3"/>
          <p:cNvSpPr txBox="1">
            <a:spLocks noGrp="1"/>
          </p:cNvSpPr>
          <p:nvPr>
            <p:ph type="body" idx="1"/>
          </p:nvPr>
        </p:nvSpPr>
        <p:spPr>
          <a:xfrm>
            <a:off x="311700" y="899025"/>
            <a:ext cx="8520600" cy="36699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1" name="Google Shape;21;p3"/>
          <p:cNvSpPr txBox="1">
            <a:spLocks noGrp="1"/>
          </p:cNvSpPr>
          <p:nvPr>
            <p:ph type="sldNum" idx="12"/>
          </p:nvPr>
        </p:nvSpPr>
        <p:spPr>
          <a:xfrm>
            <a:off x="7926317" y="4663225"/>
            <a:ext cx="1094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cxnSp>
        <p:nvCxnSpPr>
          <p:cNvPr id="22" name="Google Shape;22;p3"/>
          <p:cNvCxnSpPr/>
          <p:nvPr/>
        </p:nvCxnSpPr>
        <p:spPr>
          <a:xfrm>
            <a:off x="318150" y="636725"/>
            <a:ext cx="8507700" cy="0"/>
          </a:xfrm>
          <a:prstGeom prst="straightConnector1">
            <a:avLst/>
          </a:prstGeom>
          <a:noFill/>
          <a:ln w="19050" cap="flat" cmpd="sng">
            <a:solidFill>
              <a:schemeClr val="dk1"/>
            </a:solidFill>
            <a:prstDash val="solid"/>
            <a:round/>
            <a:headEnd type="none" w="sm" len="sm"/>
            <a:tailEnd type="none" w="sm" len="sm"/>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283600" y="4822625"/>
            <a:ext cx="548700" cy="312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579824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Section Header">
  <p:cSld name="1_Section Header">
    <p:spTree>
      <p:nvGrpSpPr>
        <p:cNvPr id="1" name="Shape 62"/>
        <p:cNvGrpSpPr/>
        <p:nvPr/>
      </p:nvGrpSpPr>
      <p:grpSpPr>
        <a:xfrm>
          <a:off x="0" y="0"/>
          <a:ext cx="0" cy="0"/>
          <a:chOff x="0" y="0"/>
          <a:chExt cx="0" cy="0"/>
        </a:xfrm>
      </p:grpSpPr>
      <p:sp>
        <p:nvSpPr>
          <p:cNvPr id="63" name="Google Shape;63;p13"/>
          <p:cNvSpPr txBox="1">
            <a:spLocks noGrp="1"/>
          </p:cNvSpPr>
          <p:nvPr>
            <p:ph type="title"/>
          </p:nvPr>
        </p:nvSpPr>
        <p:spPr>
          <a:xfrm>
            <a:off x="623888" y="1282304"/>
            <a:ext cx="7886700" cy="2139600"/>
          </a:xfrm>
          <a:prstGeom prst="rect">
            <a:avLst/>
          </a:prstGeom>
          <a:noFill/>
          <a:ln>
            <a:noFill/>
          </a:ln>
        </p:spPr>
        <p:txBody>
          <a:bodyPr spcFirstLastPara="1" wrap="square" lIns="83975" tIns="41975" rIns="83975" bIns="41975" anchor="b" anchorCtr="0">
            <a:normAutofit/>
          </a:bodyPr>
          <a:lstStyle>
            <a:lvl1pPr lvl="0" algn="l" rtl="0">
              <a:lnSpc>
                <a:spcPct val="90000"/>
              </a:lnSpc>
              <a:spcBef>
                <a:spcPts val="0"/>
              </a:spcBef>
              <a:spcAft>
                <a:spcPts val="0"/>
              </a:spcAft>
              <a:buClr>
                <a:schemeClr val="dk1"/>
              </a:buClr>
              <a:buSzPts val="5500"/>
              <a:buNone/>
              <a:defRPr sz="5500" b="0" i="0">
                <a:solidFill>
                  <a:schemeClr val="dk1"/>
                </a:solidFill>
              </a:defRPr>
            </a:lvl1pPr>
            <a:lvl2pPr lvl="1" rtl="0">
              <a:spcBef>
                <a:spcPts val="0"/>
              </a:spcBef>
              <a:spcAft>
                <a:spcPts val="0"/>
              </a:spcAft>
              <a:buSzPts val="2800"/>
              <a:buFont typeface="Puritan"/>
              <a:buNone/>
              <a:defRPr>
                <a:latin typeface="Puritan"/>
                <a:ea typeface="Puritan"/>
                <a:cs typeface="Puritan"/>
                <a:sym typeface="Puritan"/>
              </a:defRPr>
            </a:lvl2pPr>
            <a:lvl3pPr lvl="2" rtl="0">
              <a:spcBef>
                <a:spcPts val="0"/>
              </a:spcBef>
              <a:spcAft>
                <a:spcPts val="0"/>
              </a:spcAft>
              <a:buSzPts val="2800"/>
              <a:buFont typeface="Puritan"/>
              <a:buNone/>
              <a:defRPr>
                <a:latin typeface="Puritan"/>
                <a:ea typeface="Puritan"/>
                <a:cs typeface="Puritan"/>
                <a:sym typeface="Puritan"/>
              </a:defRPr>
            </a:lvl3pPr>
            <a:lvl4pPr lvl="3" rtl="0">
              <a:spcBef>
                <a:spcPts val="0"/>
              </a:spcBef>
              <a:spcAft>
                <a:spcPts val="0"/>
              </a:spcAft>
              <a:buSzPts val="2800"/>
              <a:buFont typeface="Puritan"/>
              <a:buNone/>
              <a:defRPr>
                <a:latin typeface="Puritan"/>
                <a:ea typeface="Puritan"/>
                <a:cs typeface="Puritan"/>
                <a:sym typeface="Puritan"/>
              </a:defRPr>
            </a:lvl4pPr>
            <a:lvl5pPr lvl="4" rtl="0">
              <a:spcBef>
                <a:spcPts val="0"/>
              </a:spcBef>
              <a:spcAft>
                <a:spcPts val="0"/>
              </a:spcAft>
              <a:buSzPts val="2800"/>
              <a:buFont typeface="Puritan"/>
              <a:buNone/>
              <a:defRPr>
                <a:latin typeface="Puritan"/>
                <a:ea typeface="Puritan"/>
                <a:cs typeface="Puritan"/>
                <a:sym typeface="Puritan"/>
              </a:defRPr>
            </a:lvl5pPr>
            <a:lvl6pPr lvl="5" rtl="0">
              <a:spcBef>
                <a:spcPts val="0"/>
              </a:spcBef>
              <a:spcAft>
                <a:spcPts val="0"/>
              </a:spcAft>
              <a:buSzPts val="2800"/>
              <a:buFont typeface="Puritan"/>
              <a:buNone/>
              <a:defRPr>
                <a:latin typeface="Puritan"/>
                <a:ea typeface="Puritan"/>
                <a:cs typeface="Puritan"/>
                <a:sym typeface="Puritan"/>
              </a:defRPr>
            </a:lvl6pPr>
            <a:lvl7pPr lvl="6" rtl="0">
              <a:spcBef>
                <a:spcPts val="0"/>
              </a:spcBef>
              <a:spcAft>
                <a:spcPts val="0"/>
              </a:spcAft>
              <a:buSzPts val="2800"/>
              <a:buFont typeface="Puritan"/>
              <a:buNone/>
              <a:defRPr>
                <a:latin typeface="Puritan"/>
                <a:ea typeface="Puritan"/>
                <a:cs typeface="Puritan"/>
                <a:sym typeface="Puritan"/>
              </a:defRPr>
            </a:lvl7pPr>
            <a:lvl8pPr lvl="7" rtl="0">
              <a:spcBef>
                <a:spcPts val="0"/>
              </a:spcBef>
              <a:spcAft>
                <a:spcPts val="0"/>
              </a:spcAft>
              <a:buSzPts val="2800"/>
              <a:buFont typeface="Puritan"/>
              <a:buNone/>
              <a:defRPr>
                <a:latin typeface="Puritan"/>
                <a:ea typeface="Puritan"/>
                <a:cs typeface="Puritan"/>
                <a:sym typeface="Puritan"/>
              </a:defRPr>
            </a:lvl8pPr>
            <a:lvl9pPr lvl="8" rtl="0">
              <a:spcBef>
                <a:spcPts val="0"/>
              </a:spcBef>
              <a:spcAft>
                <a:spcPts val="0"/>
              </a:spcAft>
              <a:buSzPts val="2800"/>
              <a:buFont typeface="Puritan"/>
              <a:buNone/>
              <a:defRPr>
                <a:latin typeface="Puritan"/>
                <a:ea typeface="Puritan"/>
                <a:cs typeface="Puritan"/>
                <a:sym typeface="Puritan"/>
              </a:defRPr>
            </a:lvl9pPr>
          </a:lstStyle>
          <a:p>
            <a:endParaRPr/>
          </a:p>
        </p:txBody>
      </p:sp>
      <p:cxnSp>
        <p:nvCxnSpPr>
          <p:cNvPr id="64" name="Google Shape;64;p13"/>
          <p:cNvCxnSpPr/>
          <p:nvPr/>
        </p:nvCxnSpPr>
        <p:spPr>
          <a:xfrm>
            <a:off x="589416" y="3421857"/>
            <a:ext cx="7994100" cy="0"/>
          </a:xfrm>
          <a:prstGeom prst="straightConnector1">
            <a:avLst/>
          </a:prstGeom>
          <a:noFill/>
          <a:ln w="19050" cap="flat" cmpd="sng">
            <a:solidFill>
              <a:schemeClr val="dk1"/>
            </a:solidFill>
            <a:prstDash val="solid"/>
            <a:round/>
            <a:headEnd type="none" w="sm" len="sm"/>
            <a:tailEnd type="none" w="sm" len="sm"/>
          </a:ln>
        </p:spPr>
      </p:cxnSp>
      <p:sp>
        <p:nvSpPr>
          <p:cNvPr id="65" name="Google Shape;65;p13"/>
          <p:cNvSpPr txBox="1">
            <a:spLocks noGrp="1"/>
          </p:cNvSpPr>
          <p:nvPr>
            <p:ph type="sldNum" idx="12"/>
          </p:nvPr>
        </p:nvSpPr>
        <p:spPr>
          <a:xfrm>
            <a:off x="8283600" y="4822625"/>
            <a:ext cx="548700" cy="312900"/>
          </a:xfrm>
          <a:prstGeom prst="rect">
            <a:avLst/>
          </a:prstGeom>
        </p:spPr>
        <p:txBody>
          <a:bodyPr spcFirstLastPara="1" wrap="square" lIns="91425" tIns="91425" rIns="91425" bIns="91425" anchor="ctr" anchorCtr="0">
            <a:noAutofit/>
          </a:bodyPr>
          <a:lstStyle>
            <a:lvl1pPr lvl="0" algn="r" rtl="0">
              <a:buNone/>
              <a:defRPr sz="1000" b="1">
                <a:solidFill>
                  <a:schemeClr val="dk1"/>
                </a:solidFill>
                <a:latin typeface="Helvetica Neue"/>
                <a:ea typeface="Helvetica Neue"/>
                <a:cs typeface="Helvetica Neue"/>
                <a:sym typeface="Helvetica Neue"/>
              </a:defRPr>
            </a:lvl1pPr>
            <a:lvl2pPr lvl="1" algn="r" rtl="0">
              <a:buNone/>
              <a:defRPr sz="1000" b="1">
                <a:solidFill>
                  <a:schemeClr val="dk1"/>
                </a:solidFill>
                <a:latin typeface="Helvetica Neue"/>
                <a:ea typeface="Helvetica Neue"/>
                <a:cs typeface="Helvetica Neue"/>
                <a:sym typeface="Helvetica Neue"/>
              </a:defRPr>
            </a:lvl2pPr>
            <a:lvl3pPr lvl="2" algn="r" rtl="0">
              <a:buNone/>
              <a:defRPr sz="1000" b="1">
                <a:solidFill>
                  <a:schemeClr val="dk1"/>
                </a:solidFill>
                <a:latin typeface="Helvetica Neue"/>
                <a:ea typeface="Helvetica Neue"/>
                <a:cs typeface="Helvetica Neue"/>
                <a:sym typeface="Helvetica Neue"/>
              </a:defRPr>
            </a:lvl3pPr>
            <a:lvl4pPr lvl="3" algn="r" rtl="0">
              <a:buNone/>
              <a:defRPr sz="1000" b="1">
                <a:solidFill>
                  <a:schemeClr val="dk1"/>
                </a:solidFill>
                <a:latin typeface="Helvetica Neue"/>
                <a:ea typeface="Helvetica Neue"/>
                <a:cs typeface="Helvetica Neue"/>
                <a:sym typeface="Helvetica Neue"/>
              </a:defRPr>
            </a:lvl4pPr>
            <a:lvl5pPr lvl="4" algn="r" rtl="0">
              <a:buNone/>
              <a:defRPr sz="1000" b="1">
                <a:solidFill>
                  <a:schemeClr val="dk1"/>
                </a:solidFill>
                <a:latin typeface="Helvetica Neue"/>
                <a:ea typeface="Helvetica Neue"/>
                <a:cs typeface="Helvetica Neue"/>
                <a:sym typeface="Helvetica Neue"/>
              </a:defRPr>
            </a:lvl5pPr>
            <a:lvl6pPr lvl="5" algn="r" rtl="0">
              <a:buNone/>
              <a:defRPr sz="1000" b="1">
                <a:solidFill>
                  <a:schemeClr val="dk1"/>
                </a:solidFill>
                <a:latin typeface="Helvetica Neue"/>
                <a:ea typeface="Helvetica Neue"/>
                <a:cs typeface="Helvetica Neue"/>
                <a:sym typeface="Helvetica Neue"/>
              </a:defRPr>
            </a:lvl6pPr>
            <a:lvl7pPr lvl="6" algn="r" rtl="0">
              <a:buNone/>
              <a:defRPr sz="1000" b="1">
                <a:solidFill>
                  <a:schemeClr val="dk1"/>
                </a:solidFill>
                <a:latin typeface="Helvetica Neue"/>
                <a:ea typeface="Helvetica Neue"/>
                <a:cs typeface="Helvetica Neue"/>
                <a:sym typeface="Helvetica Neue"/>
              </a:defRPr>
            </a:lvl7pPr>
            <a:lvl8pPr lvl="7" algn="r" rtl="0">
              <a:buNone/>
              <a:defRPr sz="1000" b="1">
                <a:solidFill>
                  <a:schemeClr val="dk1"/>
                </a:solidFill>
                <a:latin typeface="Helvetica Neue"/>
                <a:ea typeface="Helvetica Neue"/>
                <a:cs typeface="Helvetica Neue"/>
                <a:sym typeface="Helvetica Neue"/>
              </a:defRPr>
            </a:lvl8pPr>
            <a:lvl9pPr lvl="8" algn="r" rtl="0">
              <a:buNone/>
              <a:defRPr sz="1000" b="1">
                <a:solidFill>
                  <a:schemeClr val="dk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
        <p:nvSpPr>
          <p:cNvPr id="66" name="Google Shape;66;p13"/>
          <p:cNvSpPr txBox="1">
            <a:spLocks noGrp="1"/>
          </p:cNvSpPr>
          <p:nvPr>
            <p:ph type="subTitle" idx="1"/>
          </p:nvPr>
        </p:nvSpPr>
        <p:spPr>
          <a:xfrm>
            <a:off x="589425" y="3441425"/>
            <a:ext cx="7994100" cy="1039500"/>
          </a:xfrm>
          <a:prstGeom prst="rect">
            <a:avLst/>
          </a:prstGeom>
        </p:spPr>
        <p:txBody>
          <a:bodyPr spcFirstLastPara="1" wrap="square" lIns="91425" tIns="91425" rIns="91425" bIns="91425" anchor="t" anchorCtr="0">
            <a:normAutofit/>
          </a:bodyPr>
          <a:lstStyle>
            <a:lvl1pPr lvl="0">
              <a:spcBef>
                <a:spcPts val="0"/>
              </a:spcBef>
              <a:spcAft>
                <a:spcPts val="0"/>
              </a:spcAft>
              <a:buClr>
                <a:schemeClr val="dk1"/>
              </a:buClr>
              <a:buSzPts val="2500"/>
              <a:buNone/>
              <a:defRPr sz="2500">
                <a:solidFill>
                  <a:schemeClr val="dk1"/>
                </a:solidFill>
              </a:defRPr>
            </a:lvl1pPr>
            <a:lvl2pPr lvl="1">
              <a:spcBef>
                <a:spcPts val="0"/>
              </a:spcBef>
              <a:spcAft>
                <a:spcPts val="0"/>
              </a:spcAft>
              <a:buSzPts val="2200"/>
              <a:buNone/>
              <a:defRPr sz="2200"/>
            </a:lvl2pPr>
            <a:lvl3pPr lvl="2">
              <a:spcBef>
                <a:spcPts val="0"/>
              </a:spcBef>
              <a:spcAft>
                <a:spcPts val="0"/>
              </a:spcAft>
              <a:buSzPts val="2200"/>
              <a:buNone/>
              <a:defRPr sz="2200"/>
            </a:lvl3pPr>
            <a:lvl4pPr lvl="3">
              <a:spcBef>
                <a:spcPts val="0"/>
              </a:spcBef>
              <a:spcAft>
                <a:spcPts val="0"/>
              </a:spcAft>
              <a:buSzPts val="2200"/>
              <a:buNone/>
              <a:defRPr sz="2200"/>
            </a:lvl4pPr>
            <a:lvl5pPr lvl="4">
              <a:spcBef>
                <a:spcPts val="0"/>
              </a:spcBef>
              <a:spcAft>
                <a:spcPts val="0"/>
              </a:spcAft>
              <a:buSzPts val="2200"/>
              <a:buNone/>
              <a:defRPr sz="2200"/>
            </a:lvl5pPr>
            <a:lvl6pPr lvl="5">
              <a:spcBef>
                <a:spcPts val="0"/>
              </a:spcBef>
              <a:spcAft>
                <a:spcPts val="0"/>
              </a:spcAft>
              <a:buSzPts val="2200"/>
              <a:buNone/>
              <a:defRPr sz="2200"/>
            </a:lvl6pPr>
            <a:lvl7pPr lvl="6">
              <a:spcBef>
                <a:spcPts val="0"/>
              </a:spcBef>
              <a:spcAft>
                <a:spcPts val="0"/>
              </a:spcAft>
              <a:buSzPts val="2200"/>
              <a:buNone/>
              <a:defRPr sz="2200"/>
            </a:lvl7pPr>
            <a:lvl8pPr lvl="7">
              <a:spcBef>
                <a:spcPts val="0"/>
              </a:spcBef>
              <a:spcAft>
                <a:spcPts val="0"/>
              </a:spcAft>
              <a:buSzPts val="2200"/>
              <a:buNone/>
              <a:defRPr sz="2200"/>
            </a:lvl8pPr>
            <a:lvl9pPr lvl="8">
              <a:spcBef>
                <a:spcPts val="0"/>
              </a:spcBef>
              <a:spcAft>
                <a:spcPts val="0"/>
              </a:spcAft>
              <a:buSzPts val="2200"/>
              <a:buNone/>
              <a:defRPr sz="2200"/>
            </a:lvl9pPr>
          </a:lstStyle>
          <a:p>
            <a:endParaRPr/>
          </a:p>
        </p:txBody>
      </p:sp>
    </p:spTree>
    <p:extLst>
      <p:ext uri="{BB962C8B-B14F-4D97-AF65-F5344CB8AC3E}">
        <p14:creationId xmlns:p14="http://schemas.microsoft.com/office/powerpoint/2010/main" val="3234018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Section Header 1">
  <p:cSld name="Section Header 1">
    <p:spTree>
      <p:nvGrpSpPr>
        <p:cNvPr id="1" name="Shape 67"/>
        <p:cNvGrpSpPr/>
        <p:nvPr/>
      </p:nvGrpSpPr>
      <p:grpSpPr>
        <a:xfrm>
          <a:off x="0" y="0"/>
          <a:ext cx="0" cy="0"/>
          <a:chOff x="0" y="0"/>
          <a:chExt cx="0" cy="0"/>
        </a:xfrm>
      </p:grpSpPr>
    </p:spTree>
    <p:extLst>
      <p:ext uri="{BB962C8B-B14F-4D97-AF65-F5344CB8AC3E}">
        <p14:creationId xmlns:p14="http://schemas.microsoft.com/office/powerpoint/2010/main" val="24722286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rgbClr val="202729"/>
        </a:solidFill>
        <a:effectLst/>
      </p:bgPr>
    </p:bg>
    <p:spTree>
      <p:nvGrpSpPr>
        <p:cNvPr id="1" name="Shape 68"/>
        <p:cNvGrpSpPr/>
        <p:nvPr/>
      </p:nvGrpSpPr>
      <p:grpSpPr>
        <a:xfrm>
          <a:off x="0" y="0"/>
          <a:ext cx="0" cy="0"/>
          <a:chOff x="0" y="0"/>
          <a:chExt cx="0" cy="0"/>
        </a:xfrm>
      </p:grpSpPr>
      <p:sp>
        <p:nvSpPr>
          <p:cNvPr id="69" name="Google Shape;69;p15"/>
          <p:cNvSpPr txBox="1">
            <a:spLocks noGrp="1"/>
          </p:cNvSpPr>
          <p:nvPr>
            <p:ph type="ctrTitle"/>
          </p:nvPr>
        </p:nvSpPr>
        <p:spPr>
          <a:xfrm>
            <a:off x="685800" y="1543051"/>
            <a:ext cx="7772400" cy="1102519"/>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4800"/>
              <a:buFont typeface="Quattrocento Sans"/>
              <a:buNone/>
              <a:defRPr sz="4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0" name="Google Shape;70;p15"/>
          <p:cNvSpPr txBox="1">
            <a:spLocks noGrp="1"/>
          </p:cNvSpPr>
          <p:nvPr>
            <p:ph type="subTitle" idx="1"/>
          </p:nvPr>
        </p:nvSpPr>
        <p:spPr>
          <a:xfrm>
            <a:off x="685800" y="2859881"/>
            <a:ext cx="7772400" cy="131445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lt1"/>
              </a:buClr>
              <a:buSzPts val="3600"/>
              <a:buNone/>
              <a:defRPr sz="2400">
                <a:solidFill>
                  <a:schemeClr val="lt1"/>
                </a:solidFill>
              </a:defRPr>
            </a:lvl1pPr>
            <a:lvl2pPr lvl="1" algn="ctr">
              <a:spcBef>
                <a:spcPts val="1200"/>
              </a:spcBef>
              <a:spcAft>
                <a:spcPts val="0"/>
              </a:spcAft>
              <a:buClr>
                <a:srgbClr val="888888"/>
              </a:buClr>
              <a:buSzPts val="2200"/>
              <a:buNone/>
              <a:defRPr>
                <a:solidFill>
                  <a:srgbClr val="888888"/>
                </a:solidFill>
              </a:defRPr>
            </a:lvl2pPr>
            <a:lvl3pPr lvl="2" algn="ctr">
              <a:spcBef>
                <a:spcPts val="1200"/>
              </a:spcBef>
              <a:spcAft>
                <a:spcPts val="0"/>
              </a:spcAft>
              <a:buClr>
                <a:srgbClr val="888888"/>
              </a:buClr>
              <a:buSzPts val="2200"/>
              <a:buNone/>
              <a:defRPr>
                <a:solidFill>
                  <a:srgbClr val="888888"/>
                </a:solidFill>
              </a:defRPr>
            </a:lvl3pPr>
            <a:lvl4pPr lvl="3" algn="ctr">
              <a:spcBef>
                <a:spcPts val="1200"/>
              </a:spcBef>
              <a:spcAft>
                <a:spcPts val="0"/>
              </a:spcAft>
              <a:buClr>
                <a:srgbClr val="888888"/>
              </a:buClr>
              <a:buSzPts val="2200"/>
              <a:buNone/>
              <a:defRPr>
                <a:solidFill>
                  <a:srgbClr val="888888"/>
                </a:solidFill>
              </a:defRPr>
            </a:lvl4pPr>
            <a:lvl5pPr lvl="4" algn="ctr">
              <a:spcBef>
                <a:spcPts val="1200"/>
              </a:spcBef>
              <a:spcAft>
                <a:spcPts val="0"/>
              </a:spcAft>
              <a:buClr>
                <a:srgbClr val="888888"/>
              </a:buClr>
              <a:buSzPts val="2200"/>
              <a:buNone/>
              <a:defRPr>
                <a:solidFill>
                  <a:srgbClr val="888888"/>
                </a:solidFill>
              </a:defRPr>
            </a:lvl5pPr>
            <a:lvl6pPr lvl="5" algn="ctr">
              <a:spcBef>
                <a:spcPts val="1200"/>
              </a:spcBef>
              <a:spcAft>
                <a:spcPts val="0"/>
              </a:spcAft>
              <a:buClr>
                <a:srgbClr val="888888"/>
              </a:buClr>
              <a:buSzPts val="1800"/>
              <a:buNone/>
              <a:defRPr>
                <a:solidFill>
                  <a:srgbClr val="888888"/>
                </a:solidFill>
              </a:defRPr>
            </a:lvl6pPr>
            <a:lvl7pPr lvl="6" algn="ctr">
              <a:spcBef>
                <a:spcPts val="1200"/>
              </a:spcBef>
              <a:spcAft>
                <a:spcPts val="0"/>
              </a:spcAft>
              <a:buClr>
                <a:srgbClr val="888888"/>
              </a:buClr>
              <a:buSzPts val="1800"/>
              <a:buNone/>
              <a:defRPr>
                <a:solidFill>
                  <a:srgbClr val="888888"/>
                </a:solidFill>
              </a:defRPr>
            </a:lvl7pPr>
            <a:lvl8pPr lvl="7" algn="ctr">
              <a:spcBef>
                <a:spcPts val="1200"/>
              </a:spcBef>
              <a:spcAft>
                <a:spcPts val="0"/>
              </a:spcAft>
              <a:buClr>
                <a:srgbClr val="888888"/>
              </a:buClr>
              <a:buSzPts val="1800"/>
              <a:buNone/>
              <a:defRPr>
                <a:solidFill>
                  <a:srgbClr val="888888"/>
                </a:solidFill>
              </a:defRPr>
            </a:lvl8pPr>
            <a:lvl9pPr lvl="8" algn="ctr">
              <a:spcBef>
                <a:spcPts val="1200"/>
              </a:spcBef>
              <a:spcAft>
                <a:spcPts val="1200"/>
              </a:spcAft>
              <a:buClr>
                <a:srgbClr val="888888"/>
              </a:buClr>
              <a:buSzPts val="1800"/>
              <a:buNone/>
              <a:defRPr>
                <a:solidFill>
                  <a:srgbClr val="888888"/>
                </a:solidFill>
              </a:defRPr>
            </a:lvl9pPr>
          </a:lstStyle>
          <a:p>
            <a:endParaRPr/>
          </a:p>
        </p:txBody>
      </p:sp>
      <p:sp>
        <p:nvSpPr>
          <p:cNvPr id="71" name="Google Shape;71;p15"/>
          <p:cNvSpPr txBox="1">
            <a:spLocks noGrp="1"/>
          </p:cNvSpPr>
          <p:nvPr>
            <p:ph type="ftr" idx="11"/>
          </p:nvPr>
        </p:nvSpPr>
        <p:spPr>
          <a:xfrm>
            <a:off x="0" y="4767264"/>
            <a:ext cx="12192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5"/>
          <p:cNvSpPr txBox="1">
            <a:spLocks noGrp="1"/>
          </p:cNvSpPr>
          <p:nvPr>
            <p:ph type="sldNum" idx="12"/>
          </p:nvPr>
        </p:nvSpPr>
        <p:spPr>
          <a:xfrm>
            <a:off x="8458200" y="4767264"/>
            <a:ext cx="6858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73" name="Google Shape;73;p15"/>
          <p:cNvSpPr/>
          <p:nvPr/>
        </p:nvSpPr>
        <p:spPr>
          <a:xfrm>
            <a:off x="0" y="2846070"/>
            <a:ext cx="9144000" cy="16459"/>
          </a:xfrm>
          <a:prstGeom prst="rect">
            <a:avLst/>
          </a:prstGeom>
          <a:solidFill>
            <a:srgbClr val="5639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20" b="0" i="0" u="none" strike="noStrike" cap="none">
              <a:solidFill>
                <a:schemeClr val="lt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868428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Section Header">
  <p:cSld name="1_Section Header">
    <p:bg>
      <p:bgPr>
        <a:solidFill>
          <a:srgbClr val="202729"/>
        </a:solidFill>
        <a:effectLst/>
      </p:bgPr>
    </p:bg>
    <p:spTree>
      <p:nvGrpSpPr>
        <p:cNvPr id="1" name="Shape 79"/>
        <p:cNvGrpSpPr/>
        <p:nvPr/>
      </p:nvGrpSpPr>
      <p:grpSpPr>
        <a:xfrm>
          <a:off x="0" y="0"/>
          <a:ext cx="0" cy="0"/>
          <a:chOff x="0" y="0"/>
          <a:chExt cx="0" cy="0"/>
        </a:xfrm>
      </p:grpSpPr>
      <p:sp>
        <p:nvSpPr>
          <p:cNvPr id="80" name="Google Shape;80;p17"/>
          <p:cNvSpPr txBox="1">
            <a:spLocks noGrp="1"/>
          </p:cNvSpPr>
          <p:nvPr>
            <p:ph type="ctrTitle"/>
          </p:nvPr>
        </p:nvSpPr>
        <p:spPr>
          <a:xfrm>
            <a:off x="685800" y="1543051"/>
            <a:ext cx="7772400" cy="1102519"/>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4800"/>
              <a:buFont typeface="Quattrocento Sans"/>
              <a:buNone/>
              <a:defRPr sz="4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1" name="Google Shape;81;p17"/>
          <p:cNvSpPr txBox="1">
            <a:spLocks noGrp="1"/>
          </p:cNvSpPr>
          <p:nvPr>
            <p:ph type="ftr" idx="11"/>
          </p:nvPr>
        </p:nvSpPr>
        <p:spPr>
          <a:xfrm>
            <a:off x="0" y="4767264"/>
            <a:ext cx="12192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7"/>
          <p:cNvSpPr txBox="1">
            <a:spLocks noGrp="1"/>
          </p:cNvSpPr>
          <p:nvPr>
            <p:ph type="sldNum" idx="12"/>
          </p:nvPr>
        </p:nvSpPr>
        <p:spPr>
          <a:xfrm>
            <a:off x="8458200" y="4767264"/>
            <a:ext cx="6858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3" name="Google Shape;83;p17"/>
          <p:cNvSpPr/>
          <p:nvPr/>
        </p:nvSpPr>
        <p:spPr>
          <a:xfrm>
            <a:off x="0" y="2846070"/>
            <a:ext cx="9144000" cy="16459"/>
          </a:xfrm>
          <a:prstGeom prst="rect">
            <a:avLst/>
          </a:prstGeom>
          <a:solidFill>
            <a:srgbClr val="5639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20" b="0" i="0" u="none" strike="noStrike" cap="none">
              <a:solidFill>
                <a:schemeClr val="lt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38274839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no anim)">
  <p:cSld name="Title and Content (no anim)">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152400" y="0"/>
            <a:ext cx="8991600" cy="4457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2800"/>
              <a:buFont typeface="Quattrocento Sans"/>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6" name="Google Shape;86;p18"/>
          <p:cNvSpPr txBox="1">
            <a:spLocks noGrp="1"/>
          </p:cNvSpPr>
          <p:nvPr>
            <p:ph type="body" idx="1"/>
          </p:nvPr>
        </p:nvSpPr>
        <p:spPr>
          <a:xfrm>
            <a:off x="152400" y="445771"/>
            <a:ext cx="8991600" cy="4321493"/>
          </a:xfrm>
          <a:prstGeom prst="rect">
            <a:avLst/>
          </a:prstGeom>
          <a:noFill/>
          <a:ln>
            <a:noFill/>
          </a:ln>
        </p:spPr>
        <p:txBody>
          <a:bodyPr spcFirstLastPara="1" wrap="square" lIns="91425" tIns="45700" rIns="91425" bIns="45700" anchor="t" anchorCtr="0">
            <a:normAutofit/>
          </a:bodyPr>
          <a:lstStyle>
            <a:lvl1pPr marL="457200" lvl="0" indent="-368300" algn="l">
              <a:spcBef>
                <a:spcPts val="0"/>
              </a:spcBef>
              <a:spcAft>
                <a:spcPts val="0"/>
              </a:spcAft>
              <a:buClr>
                <a:schemeClr val="dk1"/>
              </a:buClr>
              <a:buSzPts val="2200"/>
              <a:buFont typeface="Trebuchet MS"/>
              <a:buChar char="●"/>
              <a:defRPr sz="2200"/>
            </a:lvl1pPr>
            <a:lvl2pPr marL="914400" lvl="1" indent="-368300" algn="l">
              <a:spcBef>
                <a:spcPts val="1200"/>
              </a:spcBef>
              <a:spcAft>
                <a:spcPts val="0"/>
              </a:spcAft>
              <a:buClr>
                <a:schemeClr val="dk1"/>
              </a:buClr>
              <a:buSzPts val="2200"/>
              <a:buChar char="–"/>
              <a:defRPr sz="2200"/>
            </a:lvl2pPr>
            <a:lvl3pPr marL="1371600" lvl="2" indent="-368300" algn="l">
              <a:spcBef>
                <a:spcPts val="1200"/>
              </a:spcBef>
              <a:spcAft>
                <a:spcPts val="0"/>
              </a:spcAft>
              <a:buClr>
                <a:schemeClr val="dk1"/>
              </a:buClr>
              <a:buSzPts val="2200"/>
              <a:buChar char="●"/>
              <a:defRPr sz="2200" b="0"/>
            </a:lvl3pPr>
            <a:lvl4pPr marL="1828800" lvl="3" indent="-368300" algn="l">
              <a:spcBef>
                <a:spcPts val="1200"/>
              </a:spcBef>
              <a:spcAft>
                <a:spcPts val="0"/>
              </a:spcAft>
              <a:buClr>
                <a:schemeClr val="dk1"/>
              </a:buClr>
              <a:buSzPts val="2200"/>
              <a:buChar char="»"/>
              <a:defRPr sz="2200" b="0"/>
            </a:lvl4pPr>
            <a:lvl5pPr marL="2286000" lvl="4" indent="-368300" algn="l">
              <a:spcBef>
                <a:spcPts val="1200"/>
              </a:spcBef>
              <a:spcAft>
                <a:spcPts val="0"/>
              </a:spcAft>
              <a:buClr>
                <a:schemeClr val="dk1"/>
              </a:buClr>
              <a:buSzPts val="2200"/>
              <a:buChar char="○"/>
              <a:defRPr sz="2200" b="0"/>
            </a:lvl5pPr>
            <a:lvl6pPr marL="2743200" lvl="5" indent="-342900" algn="l">
              <a:spcBef>
                <a:spcPts val="1200"/>
              </a:spcBef>
              <a:spcAft>
                <a:spcPts val="0"/>
              </a:spcAft>
              <a:buClr>
                <a:schemeClr val="dk1"/>
              </a:buClr>
              <a:buSzPts val="1800"/>
              <a:buChar char="■"/>
              <a:defRPr/>
            </a:lvl6pPr>
            <a:lvl7pPr marL="3200400" lvl="6" indent="-342900" algn="l">
              <a:spcBef>
                <a:spcPts val="1200"/>
              </a:spcBef>
              <a:spcAft>
                <a:spcPts val="0"/>
              </a:spcAft>
              <a:buClr>
                <a:schemeClr val="dk1"/>
              </a:buClr>
              <a:buSzPts val="1800"/>
              <a:buChar char="●"/>
              <a:defRPr/>
            </a:lvl7pPr>
            <a:lvl8pPr marL="3657600" lvl="7" indent="-342900" algn="l">
              <a:spcBef>
                <a:spcPts val="1200"/>
              </a:spcBef>
              <a:spcAft>
                <a:spcPts val="0"/>
              </a:spcAft>
              <a:buClr>
                <a:schemeClr val="dk1"/>
              </a:buClr>
              <a:buSzPts val="1800"/>
              <a:buChar char="○"/>
              <a:defRPr/>
            </a:lvl8pPr>
            <a:lvl9pPr marL="4114800" lvl="8" indent="-342900" algn="l">
              <a:spcBef>
                <a:spcPts val="1200"/>
              </a:spcBef>
              <a:spcAft>
                <a:spcPts val="1200"/>
              </a:spcAft>
              <a:buClr>
                <a:schemeClr val="dk1"/>
              </a:buClr>
              <a:buSzPts val="1800"/>
              <a:buChar char="■"/>
              <a:defRPr/>
            </a:lvl9pPr>
          </a:lstStyle>
          <a:p>
            <a:endParaRPr/>
          </a:p>
        </p:txBody>
      </p:sp>
      <p:sp>
        <p:nvSpPr>
          <p:cNvPr id="87" name="Google Shape;87;p18"/>
          <p:cNvSpPr txBox="1">
            <a:spLocks noGrp="1"/>
          </p:cNvSpPr>
          <p:nvPr>
            <p:ph type="ftr" idx="11"/>
          </p:nvPr>
        </p:nvSpPr>
        <p:spPr>
          <a:xfrm>
            <a:off x="0" y="4767264"/>
            <a:ext cx="12192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8"/>
          <p:cNvSpPr txBox="1">
            <a:spLocks noGrp="1"/>
          </p:cNvSpPr>
          <p:nvPr>
            <p:ph type="sldNum" idx="12"/>
          </p:nvPr>
        </p:nvSpPr>
        <p:spPr>
          <a:xfrm>
            <a:off x="8458200" y="4767264"/>
            <a:ext cx="6858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Quattrocento Sans"/>
                <a:ea typeface="Quattrocento Sans"/>
                <a:cs typeface="Quattrocento Sans"/>
                <a:sym typeface="Quattrocento Sans"/>
              </a:defRPr>
            </a:lvl1pPr>
            <a:lvl2pPr marL="0" lvl="1" indent="0" algn="r">
              <a:spcBef>
                <a:spcPts val="0"/>
              </a:spcBef>
              <a:buNone/>
              <a:defRPr sz="1200" b="0" i="0" u="none" strike="noStrike" cap="none">
                <a:solidFill>
                  <a:srgbClr val="888888"/>
                </a:solidFill>
                <a:latin typeface="Quattrocento Sans"/>
                <a:ea typeface="Quattrocento Sans"/>
                <a:cs typeface="Quattrocento Sans"/>
                <a:sym typeface="Quattrocento Sans"/>
              </a:defRPr>
            </a:lvl2pPr>
            <a:lvl3pPr marL="0" lvl="2" indent="0" algn="r">
              <a:spcBef>
                <a:spcPts val="0"/>
              </a:spcBef>
              <a:buNone/>
              <a:defRPr sz="1200" b="0" i="0" u="none" strike="noStrike" cap="none">
                <a:solidFill>
                  <a:srgbClr val="888888"/>
                </a:solidFill>
                <a:latin typeface="Quattrocento Sans"/>
                <a:ea typeface="Quattrocento Sans"/>
                <a:cs typeface="Quattrocento Sans"/>
                <a:sym typeface="Quattrocento Sans"/>
              </a:defRPr>
            </a:lvl3pPr>
            <a:lvl4pPr marL="0" lvl="3" indent="0" algn="r">
              <a:spcBef>
                <a:spcPts val="0"/>
              </a:spcBef>
              <a:buNone/>
              <a:defRPr sz="1200" b="0" i="0" u="none" strike="noStrike" cap="none">
                <a:solidFill>
                  <a:srgbClr val="888888"/>
                </a:solidFill>
                <a:latin typeface="Quattrocento Sans"/>
                <a:ea typeface="Quattrocento Sans"/>
                <a:cs typeface="Quattrocento Sans"/>
                <a:sym typeface="Quattrocento Sans"/>
              </a:defRPr>
            </a:lvl4pPr>
            <a:lvl5pPr marL="0" lvl="4" indent="0" algn="r">
              <a:spcBef>
                <a:spcPts val="0"/>
              </a:spcBef>
              <a:buNone/>
              <a:defRPr sz="1200" b="0" i="0" u="none" strike="noStrike" cap="none">
                <a:solidFill>
                  <a:srgbClr val="888888"/>
                </a:solidFill>
                <a:latin typeface="Quattrocento Sans"/>
                <a:ea typeface="Quattrocento Sans"/>
                <a:cs typeface="Quattrocento Sans"/>
                <a:sym typeface="Quattrocento Sans"/>
              </a:defRPr>
            </a:lvl5pPr>
            <a:lvl6pPr marL="0" lvl="5" indent="0" algn="r">
              <a:spcBef>
                <a:spcPts val="0"/>
              </a:spcBef>
              <a:buNone/>
              <a:defRPr sz="1200" b="0" i="0" u="none" strike="noStrike" cap="none">
                <a:solidFill>
                  <a:srgbClr val="888888"/>
                </a:solidFill>
                <a:latin typeface="Quattrocento Sans"/>
                <a:ea typeface="Quattrocento Sans"/>
                <a:cs typeface="Quattrocento Sans"/>
                <a:sym typeface="Quattrocento Sans"/>
              </a:defRPr>
            </a:lvl6pPr>
            <a:lvl7pPr marL="0" lvl="6" indent="0" algn="r">
              <a:spcBef>
                <a:spcPts val="0"/>
              </a:spcBef>
              <a:buNone/>
              <a:defRPr sz="1200" b="0" i="0" u="none" strike="noStrike" cap="none">
                <a:solidFill>
                  <a:srgbClr val="888888"/>
                </a:solidFill>
                <a:latin typeface="Quattrocento Sans"/>
                <a:ea typeface="Quattrocento Sans"/>
                <a:cs typeface="Quattrocento Sans"/>
                <a:sym typeface="Quattrocento Sans"/>
              </a:defRPr>
            </a:lvl7pPr>
            <a:lvl8pPr marL="0" lvl="7" indent="0" algn="r">
              <a:spcBef>
                <a:spcPts val="0"/>
              </a:spcBef>
              <a:buNone/>
              <a:defRPr sz="1200" b="0" i="0" u="none" strike="noStrike" cap="none">
                <a:solidFill>
                  <a:srgbClr val="888888"/>
                </a:solidFill>
                <a:latin typeface="Quattrocento Sans"/>
                <a:ea typeface="Quattrocento Sans"/>
                <a:cs typeface="Quattrocento Sans"/>
                <a:sym typeface="Quattrocento Sans"/>
              </a:defRPr>
            </a:lvl8pPr>
            <a:lvl9pPr marL="0" lvl="8" indent="0" algn="r">
              <a:spcBef>
                <a:spcPts val="0"/>
              </a:spcBef>
              <a:buNone/>
              <a:defRPr sz="1200" b="0" i="0" u="none" strike="noStrike" cap="none">
                <a:solidFill>
                  <a:srgbClr val="888888"/>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373901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Section Header 2">
  <p:cSld name="Section Header 2">
    <p:bg>
      <p:bgPr>
        <a:gradFill>
          <a:gsLst>
            <a:gs pos="0">
              <a:srgbClr val="EEEEEE"/>
            </a:gs>
            <a:gs pos="73000">
              <a:srgbClr val="EDEDED"/>
            </a:gs>
            <a:gs pos="82000">
              <a:srgbClr val="EEEEEE"/>
            </a:gs>
            <a:gs pos="100000">
              <a:srgbClr val="EDEDED"/>
            </a:gs>
          </a:gsLst>
          <a:path path="circle">
            <a:fillToRect l="50000" t="50000" r="50000" b="50000"/>
          </a:path>
          <a:tileRect/>
        </a:gradFill>
        <a:effectLst/>
      </p:bgPr>
    </p:bg>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Arial"/>
              <a:buNone/>
              <a:defRPr sz="6000" b="0" i="0">
                <a:solidFill>
                  <a:schemeClr val="dk1"/>
                </a:solidFill>
                <a:latin typeface="Arial"/>
                <a:ea typeface="Arial"/>
                <a:cs typeface="Arial"/>
                <a:sym typeface="Aria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1" name="Google Shape;91;p19"/>
          <p:cNvSpPr txBox="1">
            <a:spLocks noGrp="1"/>
          </p:cNvSpPr>
          <p:nvPr>
            <p:ph type="body" idx="1"/>
          </p:nvPr>
        </p:nvSpPr>
        <p:spPr>
          <a:xfrm>
            <a:off x="623888" y="3442098"/>
            <a:ext cx="7886700" cy="1125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2400"/>
              <a:buNone/>
              <a:defRPr sz="2400" b="0" i="0">
                <a:solidFill>
                  <a:schemeClr val="dk1"/>
                </a:solidFill>
                <a:latin typeface="Arial"/>
                <a:ea typeface="Arial"/>
                <a:cs typeface="Arial"/>
                <a:sym typeface="Arial"/>
              </a:defRPr>
            </a:lvl1pPr>
            <a:lvl2pPr marL="914400" lvl="1" indent="-228600" algn="l" rtl="0">
              <a:lnSpc>
                <a:spcPct val="90000"/>
              </a:lnSpc>
              <a:spcBef>
                <a:spcPts val="1200"/>
              </a:spcBef>
              <a:spcAft>
                <a:spcPts val="0"/>
              </a:spcAft>
              <a:buClr>
                <a:srgbClr val="888888"/>
              </a:buClr>
              <a:buSzPts val="2000"/>
              <a:buNone/>
              <a:defRPr sz="2000">
                <a:solidFill>
                  <a:srgbClr val="888888"/>
                </a:solidFill>
              </a:defRPr>
            </a:lvl2pPr>
            <a:lvl3pPr marL="1371600" lvl="2" indent="-228600" algn="l" rtl="0">
              <a:lnSpc>
                <a:spcPct val="90000"/>
              </a:lnSpc>
              <a:spcBef>
                <a:spcPts val="1200"/>
              </a:spcBef>
              <a:spcAft>
                <a:spcPts val="0"/>
              </a:spcAft>
              <a:buClr>
                <a:srgbClr val="888888"/>
              </a:buClr>
              <a:buSzPts val="1800"/>
              <a:buNone/>
              <a:defRPr sz="1800">
                <a:solidFill>
                  <a:srgbClr val="888888"/>
                </a:solidFill>
              </a:defRPr>
            </a:lvl3pPr>
            <a:lvl4pPr marL="1828800" lvl="3" indent="-228600" algn="l" rtl="0">
              <a:lnSpc>
                <a:spcPct val="90000"/>
              </a:lnSpc>
              <a:spcBef>
                <a:spcPts val="1200"/>
              </a:spcBef>
              <a:spcAft>
                <a:spcPts val="0"/>
              </a:spcAft>
              <a:buClr>
                <a:srgbClr val="888888"/>
              </a:buClr>
              <a:buSzPts val="1600"/>
              <a:buNone/>
              <a:defRPr sz="1600">
                <a:solidFill>
                  <a:srgbClr val="888888"/>
                </a:solidFill>
              </a:defRPr>
            </a:lvl4pPr>
            <a:lvl5pPr marL="2286000" lvl="4" indent="-228600" algn="l" rtl="0">
              <a:lnSpc>
                <a:spcPct val="90000"/>
              </a:lnSpc>
              <a:spcBef>
                <a:spcPts val="1200"/>
              </a:spcBef>
              <a:spcAft>
                <a:spcPts val="0"/>
              </a:spcAft>
              <a:buClr>
                <a:srgbClr val="888888"/>
              </a:buClr>
              <a:buSzPts val="1600"/>
              <a:buNone/>
              <a:defRPr sz="1600">
                <a:solidFill>
                  <a:srgbClr val="888888"/>
                </a:solidFill>
              </a:defRPr>
            </a:lvl5pPr>
            <a:lvl6pPr marL="2743200" lvl="5" indent="-228600" algn="l" rtl="0">
              <a:lnSpc>
                <a:spcPct val="90000"/>
              </a:lnSpc>
              <a:spcBef>
                <a:spcPts val="1200"/>
              </a:spcBef>
              <a:spcAft>
                <a:spcPts val="0"/>
              </a:spcAft>
              <a:buClr>
                <a:srgbClr val="888888"/>
              </a:buClr>
              <a:buSzPts val="1600"/>
              <a:buNone/>
              <a:defRPr sz="1600">
                <a:solidFill>
                  <a:srgbClr val="888888"/>
                </a:solidFill>
              </a:defRPr>
            </a:lvl6pPr>
            <a:lvl7pPr marL="3200400" lvl="6" indent="-228600" algn="l" rtl="0">
              <a:lnSpc>
                <a:spcPct val="90000"/>
              </a:lnSpc>
              <a:spcBef>
                <a:spcPts val="1200"/>
              </a:spcBef>
              <a:spcAft>
                <a:spcPts val="0"/>
              </a:spcAft>
              <a:buClr>
                <a:srgbClr val="888888"/>
              </a:buClr>
              <a:buSzPts val="1600"/>
              <a:buNone/>
              <a:defRPr sz="1600">
                <a:solidFill>
                  <a:srgbClr val="888888"/>
                </a:solidFill>
              </a:defRPr>
            </a:lvl7pPr>
            <a:lvl8pPr marL="3657600" lvl="7" indent="-228600" algn="l" rtl="0">
              <a:lnSpc>
                <a:spcPct val="90000"/>
              </a:lnSpc>
              <a:spcBef>
                <a:spcPts val="1200"/>
              </a:spcBef>
              <a:spcAft>
                <a:spcPts val="0"/>
              </a:spcAft>
              <a:buClr>
                <a:srgbClr val="888888"/>
              </a:buClr>
              <a:buSzPts val="1600"/>
              <a:buNone/>
              <a:defRPr sz="1600">
                <a:solidFill>
                  <a:srgbClr val="888888"/>
                </a:solidFill>
              </a:defRPr>
            </a:lvl8pPr>
            <a:lvl9pPr marL="4114800" lvl="8" indent="-228600" algn="l" rtl="0">
              <a:lnSpc>
                <a:spcPct val="90000"/>
              </a:lnSpc>
              <a:spcBef>
                <a:spcPts val="1200"/>
              </a:spcBef>
              <a:spcAft>
                <a:spcPts val="1200"/>
              </a:spcAft>
              <a:buClr>
                <a:srgbClr val="888888"/>
              </a:buClr>
              <a:buSzPts val="1600"/>
              <a:buNone/>
              <a:defRPr sz="1600">
                <a:solidFill>
                  <a:srgbClr val="888888"/>
                </a:solidFill>
              </a:defRPr>
            </a:lvl9pPr>
          </a:lstStyle>
          <a:p>
            <a:endParaRPr/>
          </a:p>
        </p:txBody>
      </p:sp>
      <p:sp>
        <p:nvSpPr>
          <p:cNvPr id="92" name="Google Shape;92;p19"/>
          <p:cNvSpPr txBox="1">
            <a:spLocks noGrp="1"/>
          </p:cNvSpPr>
          <p:nvPr>
            <p:ph type="dt" idx="10"/>
          </p:nvPr>
        </p:nvSpPr>
        <p:spPr>
          <a:xfrm>
            <a:off x="0" y="4862213"/>
            <a:ext cx="2057400" cy="2739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b="0" i="0">
                <a:solidFill>
                  <a:schemeClr val="dk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3" name="Google Shape;93;p19"/>
          <p:cNvSpPr txBox="1">
            <a:spLocks noGrp="1"/>
          </p:cNvSpPr>
          <p:nvPr>
            <p:ph type="ftr" idx="11"/>
          </p:nvPr>
        </p:nvSpPr>
        <p:spPr>
          <a:xfrm>
            <a:off x="3028950" y="4869656"/>
            <a:ext cx="3086100" cy="2739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400"/>
              <a:buNone/>
              <a:defRPr b="0" i="0">
                <a:solidFill>
                  <a:schemeClr val="dk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4" name="Google Shape;94;p19"/>
          <p:cNvSpPr txBox="1">
            <a:spLocks noGrp="1"/>
          </p:cNvSpPr>
          <p:nvPr>
            <p:ph type="sldNum" idx="12"/>
          </p:nvPr>
        </p:nvSpPr>
        <p:spPr>
          <a:xfrm>
            <a:off x="7086600" y="4869656"/>
            <a:ext cx="2057400" cy="273900"/>
          </a:xfrm>
          <a:prstGeom prst="rect">
            <a:avLst/>
          </a:prstGeom>
          <a:noFill/>
          <a:ln>
            <a:noFill/>
          </a:ln>
        </p:spPr>
        <p:txBody>
          <a:bodyPr spcFirstLastPara="1" wrap="square" lIns="91425" tIns="45700" rIns="91425" bIns="45700" anchor="b" anchorCtr="0">
            <a:noAutofit/>
          </a:bodyPr>
          <a:lstStyle>
            <a:lvl1pPr marL="0" lvl="0" indent="0" algn="r" rtl="0">
              <a:spcBef>
                <a:spcPts val="0"/>
              </a:spcBef>
              <a:buNone/>
              <a:defRPr sz="1100" b="0" i="0" u="none" strike="noStrike" cap="none">
                <a:solidFill>
                  <a:schemeClr val="dk1"/>
                </a:solidFill>
                <a:latin typeface="Arial"/>
                <a:ea typeface="Arial"/>
                <a:cs typeface="Arial"/>
                <a:sym typeface="Arial"/>
              </a:defRPr>
            </a:lvl1pPr>
            <a:lvl2pPr marL="0" lvl="1" indent="0" algn="r" rtl="0">
              <a:spcBef>
                <a:spcPts val="0"/>
              </a:spcBef>
              <a:buNone/>
              <a:defRPr sz="1100" b="0" i="0" u="none" strike="noStrike" cap="none">
                <a:solidFill>
                  <a:schemeClr val="dk1"/>
                </a:solidFill>
                <a:latin typeface="Arial"/>
                <a:ea typeface="Arial"/>
                <a:cs typeface="Arial"/>
                <a:sym typeface="Arial"/>
              </a:defRPr>
            </a:lvl2pPr>
            <a:lvl3pPr marL="0" lvl="2" indent="0" algn="r" rtl="0">
              <a:spcBef>
                <a:spcPts val="0"/>
              </a:spcBef>
              <a:buNone/>
              <a:defRPr sz="1100" b="0" i="0" u="none" strike="noStrike" cap="none">
                <a:solidFill>
                  <a:schemeClr val="dk1"/>
                </a:solidFill>
                <a:latin typeface="Arial"/>
                <a:ea typeface="Arial"/>
                <a:cs typeface="Arial"/>
                <a:sym typeface="Arial"/>
              </a:defRPr>
            </a:lvl3pPr>
            <a:lvl4pPr marL="0" lvl="3" indent="0" algn="r" rtl="0">
              <a:spcBef>
                <a:spcPts val="0"/>
              </a:spcBef>
              <a:buNone/>
              <a:defRPr sz="1100" b="0" i="0" u="none" strike="noStrike" cap="none">
                <a:solidFill>
                  <a:schemeClr val="dk1"/>
                </a:solidFill>
                <a:latin typeface="Arial"/>
                <a:ea typeface="Arial"/>
                <a:cs typeface="Arial"/>
                <a:sym typeface="Arial"/>
              </a:defRPr>
            </a:lvl4pPr>
            <a:lvl5pPr marL="0" lvl="4" indent="0" algn="r" rtl="0">
              <a:spcBef>
                <a:spcPts val="0"/>
              </a:spcBef>
              <a:buNone/>
              <a:defRPr sz="1100" b="0" i="0" u="none" strike="noStrike" cap="none">
                <a:solidFill>
                  <a:schemeClr val="dk1"/>
                </a:solidFill>
                <a:latin typeface="Arial"/>
                <a:ea typeface="Arial"/>
                <a:cs typeface="Arial"/>
                <a:sym typeface="Arial"/>
              </a:defRPr>
            </a:lvl5pPr>
            <a:lvl6pPr marL="0" lvl="5" indent="0" algn="r" rtl="0">
              <a:spcBef>
                <a:spcPts val="0"/>
              </a:spcBef>
              <a:buNone/>
              <a:defRPr sz="1100" b="0" i="0" u="none" strike="noStrike" cap="none">
                <a:solidFill>
                  <a:schemeClr val="dk1"/>
                </a:solidFill>
                <a:latin typeface="Arial"/>
                <a:ea typeface="Arial"/>
                <a:cs typeface="Arial"/>
                <a:sym typeface="Arial"/>
              </a:defRPr>
            </a:lvl6pPr>
            <a:lvl7pPr marL="0" lvl="6" indent="0" algn="r" rtl="0">
              <a:spcBef>
                <a:spcPts val="0"/>
              </a:spcBef>
              <a:buNone/>
              <a:defRPr sz="1100" b="0" i="0" u="none" strike="noStrike" cap="none">
                <a:solidFill>
                  <a:schemeClr val="dk1"/>
                </a:solidFill>
                <a:latin typeface="Arial"/>
                <a:ea typeface="Arial"/>
                <a:cs typeface="Arial"/>
                <a:sym typeface="Arial"/>
              </a:defRPr>
            </a:lvl7pPr>
            <a:lvl8pPr marL="0" lvl="7" indent="0" algn="r" rtl="0">
              <a:spcBef>
                <a:spcPts val="0"/>
              </a:spcBef>
              <a:buNone/>
              <a:defRPr sz="1100" b="0" i="0" u="none" strike="noStrike" cap="none">
                <a:solidFill>
                  <a:schemeClr val="dk1"/>
                </a:solidFill>
                <a:latin typeface="Arial"/>
                <a:ea typeface="Arial"/>
                <a:cs typeface="Arial"/>
                <a:sym typeface="Arial"/>
              </a:defRPr>
            </a:lvl8pPr>
            <a:lvl9pPr marL="0" lvl="8" indent="0" algn="r" rtl="0">
              <a:spcBef>
                <a:spcPts val="0"/>
              </a:spcBef>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cxnSp>
        <p:nvCxnSpPr>
          <p:cNvPr id="95" name="Google Shape;95;p19"/>
          <p:cNvCxnSpPr/>
          <p:nvPr/>
        </p:nvCxnSpPr>
        <p:spPr>
          <a:xfrm>
            <a:off x="589416" y="3421857"/>
            <a:ext cx="7994100" cy="0"/>
          </a:xfrm>
          <a:prstGeom prst="straightConnector1">
            <a:avLst/>
          </a:prstGeom>
          <a:noFill/>
          <a:ln w="1905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695424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Section Header 3">
  <p:cSld name="Section Header 3">
    <p:bg>
      <p:bgPr>
        <a:gradFill>
          <a:gsLst>
            <a:gs pos="0">
              <a:srgbClr val="EEEEEE"/>
            </a:gs>
            <a:gs pos="73000">
              <a:srgbClr val="EDEDED"/>
            </a:gs>
            <a:gs pos="82000">
              <a:srgbClr val="EEEEEE"/>
            </a:gs>
            <a:gs pos="100000">
              <a:srgbClr val="EDEDED"/>
            </a:gs>
          </a:gsLst>
          <a:path path="circle">
            <a:fillToRect l="50000" t="50000" r="50000" b="50000"/>
          </a:path>
          <a:tileRect/>
        </a:gradFill>
        <a:effectLst/>
      </p:bgPr>
    </p:bg>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623888" y="1282304"/>
            <a:ext cx="7886700" cy="2139600"/>
          </a:xfrm>
          <a:prstGeom prst="rect">
            <a:avLst/>
          </a:prstGeom>
          <a:noFill/>
          <a:ln>
            <a:noFill/>
          </a:ln>
        </p:spPr>
        <p:txBody>
          <a:bodyPr spcFirstLastPara="1" wrap="square" lIns="83975" tIns="41975" rIns="83975" bIns="41975" anchor="b" anchorCtr="0">
            <a:normAutofit/>
          </a:bodyPr>
          <a:lstStyle>
            <a:lvl1pPr lvl="0" algn="l" rtl="0">
              <a:lnSpc>
                <a:spcPct val="90000"/>
              </a:lnSpc>
              <a:spcBef>
                <a:spcPts val="0"/>
              </a:spcBef>
              <a:spcAft>
                <a:spcPts val="0"/>
              </a:spcAft>
              <a:buClr>
                <a:schemeClr val="dk1"/>
              </a:buClr>
              <a:buSzPts val="5500"/>
              <a:buFont typeface="Arial"/>
              <a:buNone/>
              <a:defRPr sz="5500" b="0" i="0">
                <a:solidFill>
                  <a:schemeClr val="dk1"/>
                </a:solidFill>
                <a:latin typeface="Arial"/>
                <a:ea typeface="Arial"/>
                <a:cs typeface="Arial"/>
                <a:sym typeface="Arial"/>
              </a:defRPr>
            </a:lvl1pPr>
            <a:lvl2pPr lvl="1" algn="l" rtl="0">
              <a:lnSpc>
                <a:spcPct val="100000"/>
              </a:lnSpc>
              <a:spcBef>
                <a:spcPts val="0"/>
              </a:spcBef>
              <a:spcAft>
                <a:spcPts val="0"/>
              </a:spcAft>
              <a:buSzPts val="1300"/>
              <a:buNone/>
              <a:defRPr/>
            </a:lvl2pPr>
            <a:lvl3pPr lvl="2" algn="l" rtl="0">
              <a:lnSpc>
                <a:spcPct val="100000"/>
              </a:lnSpc>
              <a:spcBef>
                <a:spcPts val="0"/>
              </a:spcBef>
              <a:spcAft>
                <a:spcPts val="0"/>
              </a:spcAft>
              <a:buSzPts val="1300"/>
              <a:buNone/>
              <a:defRPr/>
            </a:lvl3pPr>
            <a:lvl4pPr lvl="3" algn="l" rtl="0">
              <a:lnSpc>
                <a:spcPct val="100000"/>
              </a:lnSpc>
              <a:spcBef>
                <a:spcPts val="0"/>
              </a:spcBef>
              <a:spcAft>
                <a:spcPts val="0"/>
              </a:spcAft>
              <a:buSzPts val="1300"/>
              <a:buNone/>
              <a:defRPr/>
            </a:lvl4pPr>
            <a:lvl5pPr lvl="4" algn="l" rtl="0">
              <a:lnSpc>
                <a:spcPct val="100000"/>
              </a:lnSpc>
              <a:spcBef>
                <a:spcPts val="0"/>
              </a:spcBef>
              <a:spcAft>
                <a:spcPts val="0"/>
              </a:spcAft>
              <a:buSzPts val="1300"/>
              <a:buNone/>
              <a:defRPr/>
            </a:lvl5pPr>
            <a:lvl6pPr lvl="5" algn="l" rtl="0">
              <a:lnSpc>
                <a:spcPct val="100000"/>
              </a:lnSpc>
              <a:spcBef>
                <a:spcPts val="0"/>
              </a:spcBef>
              <a:spcAft>
                <a:spcPts val="0"/>
              </a:spcAft>
              <a:buSzPts val="1300"/>
              <a:buNone/>
              <a:defRPr/>
            </a:lvl6pPr>
            <a:lvl7pPr lvl="6" algn="l" rtl="0">
              <a:lnSpc>
                <a:spcPct val="100000"/>
              </a:lnSpc>
              <a:spcBef>
                <a:spcPts val="0"/>
              </a:spcBef>
              <a:spcAft>
                <a:spcPts val="0"/>
              </a:spcAft>
              <a:buSzPts val="1300"/>
              <a:buNone/>
              <a:defRPr/>
            </a:lvl7pPr>
            <a:lvl8pPr lvl="7" algn="l" rtl="0">
              <a:lnSpc>
                <a:spcPct val="100000"/>
              </a:lnSpc>
              <a:spcBef>
                <a:spcPts val="0"/>
              </a:spcBef>
              <a:spcAft>
                <a:spcPts val="0"/>
              </a:spcAft>
              <a:buSzPts val="1300"/>
              <a:buNone/>
              <a:defRPr/>
            </a:lvl8pPr>
            <a:lvl9pPr lvl="8" algn="l" rtl="0">
              <a:lnSpc>
                <a:spcPct val="100000"/>
              </a:lnSpc>
              <a:spcBef>
                <a:spcPts val="0"/>
              </a:spcBef>
              <a:spcAft>
                <a:spcPts val="0"/>
              </a:spcAft>
              <a:buSzPts val="1300"/>
              <a:buNone/>
              <a:defRPr/>
            </a:lvl9pPr>
          </a:lstStyle>
          <a:p>
            <a:endParaRPr/>
          </a:p>
        </p:txBody>
      </p:sp>
      <p:sp>
        <p:nvSpPr>
          <p:cNvPr id="98" name="Google Shape;98;p20"/>
          <p:cNvSpPr txBox="1">
            <a:spLocks noGrp="1"/>
          </p:cNvSpPr>
          <p:nvPr>
            <p:ph type="body" idx="1"/>
          </p:nvPr>
        </p:nvSpPr>
        <p:spPr>
          <a:xfrm>
            <a:off x="623888" y="3442098"/>
            <a:ext cx="7886700" cy="1125300"/>
          </a:xfrm>
          <a:prstGeom prst="rect">
            <a:avLst/>
          </a:prstGeom>
          <a:noFill/>
          <a:ln>
            <a:noFill/>
          </a:ln>
        </p:spPr>
        <p:txBody>
          <a:bodyPr spcFirstLastPara="1" wrap="square" lIns="83975" tIns="41975" rIns="83975" bIns="41975" anchor="t" anchorCtr="0">
            <a:normAutofit/>
          </a:bodyPr>
          <a:lstStyle>
            <a:lvl1pPr marL="457200" lvl="0" indent="-228600" algn="l" rtl="0">
              <a:lnSpc>
                <a:spcPct val="90000"/>
              </a:lnSpc>
              <a:spcBef>
                <a:spcPts val="900"/>
              </a:spcBef>
              <a:spcAft>
                <a:spcPts val="0"/>
              </a:spcAft>
              <a:buClr>
                <a:schemeClr val="dk1"/>
              </a:buClr>
              <a:buSzPts val="2200"/>
              <a:buNone/>
              <a:defRPr sz="2200" b="0" i="0">
                <a:solidFill>
                  <a:schemeClr val="dk1"/>
                </a:solidFill>
                <a:latin typeface="Arial"/>
                <a:ea typeface="Arial"/>
                <a:cs typeface="Arial"/>
                <a:sym typeface="Arial"/>
              </a:defRPr>
            </a:lvl1pPr>
            <a:lvl2pPr marL="914400" lvl="1" indent="-228600" algn="l" rtl="0">
              <a:lnSpc>
                <a:spcPct val="90000"/>
              </a:lnSpc>
              <a:spcBef>
                <a:spcPts val="500"/>
              </a:spcBef>
              <a:spcAft>
                <a:spcPts val="0"/>
              </a:spcAft>
              <a:buClr>
                <a:srgbClr val="888888"/>
              </a:buClr>
              <a:buSzPts val="1800"/>
              <a:buNone/>
              <a:defRPr sz="1800">
                <a:solidFill>
                  <a:srgbClr val="888888"/>
                </a:solidFill>
              </a:defRPr>
            </a:lvl2pPr>
            <a:lvl3pPr marL="1371600" lvl="2" indent="-228600" algn="l" rtl="0">
              <a:lnSpc>
                <a:spcPct val="90000"/>
              </a:lnSpc>
              <a:spcBef>
                <a:spcPts val="500"/>
              </a:spcBef>
              <a:spcAft>
                <a:spcPts val="0"/>
              </a:spcAft>
              <a:buClr>
                <a:srgbClr val="888888"/>
              </a:buClr>
              <a:buSzPts val="1700"/>
              <a:buNone/>
              <a:defRPr sz="1700">
                <a:solidFill>
                  <a:srgbClr val="888888"/>
                </a:solidFill>
              </a:defRPr>
            </a:lvl3pPr>
            <a:lvl4pPr marL="1828800" lvl="3" indent="-228600" algn="l" rtl="0">
              <a:lnSpc>
                <a:spcPct val="90000"/>
              </a:lnSpc>
              <a:spcBef>
                <a:spcPts val="500"/>
              </a:spcBef>
              <a:spcAft>
                <a:spcPts val="0"/>
              </a:spcAft>
              <a:buClr>
                <a:srgbClr val="888888"/>
              </a:buClr>
              <a:buSzPts val="1500"/>
              <a:buNone/>
              <a:defRPr sz="1500">
                <a:solidFill>
                  <a:srgbClr val="888888"/>
                </a:solidFill>
              </a:defRPr>
            </a:lvl4pPr>
            <a:lvl5pPr marL="2286000" lvl="4" indent="-228600" algn="l" rtl="0">
              <a:lnSpc>
                <a:spcPct val="90000"/>
              </a:lnSpc>
              <a:spcBef>
                <a:spcPts val="500"/>
              </a:spcBef>
              <a:spcAft>
                <a:spcPts val="0"/>
              </a:spcAft>
              <a:buClr>
                <a:srgbClr val="888888"/>
              </a:buClr>
              <a:buSzPts val="1500"/>
              <a:buNone/>
              <a:defRPr sz="1500">
                <a:solidFill>
                  <a:srgbClr val="888888"/>
                </a:solidFill>
              </a:defRPr>
            </a:lvl5pPr>
            <a:lvl6pPr marL="2743200" lvl="5" indent="-228600" algn="l" rtl="0">
              <a:lnSpc>
                <a:spcPct val="90000"/>
              </a:lnSpc>
              <a:spcBef>
                <a:spcPts val="500"/>
              </a:spcBef>
              <a:spcAft>
                <a:spcPts val="0"/>
              </a:spcAft>
              <a:buClr>
                <a:srgbClr val="888888"/>
              </a:buClr>
              <a:buSzPts val="1500"/>
              <a:buNone/>
              <a:defRPr sz="1500">
                <a:solidFill>
                  <a:srgbClr val="888888"/>
                </a:solidFill>
              </a:defRPr>
            </a:lvl6pPr>
            <a:lvl7pPr marL="3200400" lvl="6" indent="-228600" algn="l" rtl="0">
              <a:lnSpc>
                <a:spcPct val="90000"/>
              </a:lnSpc>
              <a:spcBef>
                <a:spcPts val="500"/>
              </a:spcBef>
              <a:spcAft>
                <a:spcPts val="0"/>
              </a:spcAft>
              <a:buClr>
                <a:srgbClr val="888888"/>
              </a:buClr>
              <a:buSzPts val="1500"/>
              <a:buNone/>
              <a:defRPr sz="1500">
                <a:solidFill>
                  <a:srgbClr val="888888"/>
                </a:solidFill>
              </a:defRPr>
            </a:lvl7pPr>
            <a:lvl8pPr marL="3657600" lvl="7" indent="-228600" algn="l" rtl="0">
              <a:lnSpc>
                <a:spcPct val="90000"/>
              </a:lnSpc>
              <a:spcBef>
                <a:spcPts val="500"/>
              </a:spcBef>
              <a:spcAft>
                <a:spcPts val="0"/>
              </a:spcAft>
              <a:buClr>
                <a:srgbClr val="888888"/>
              </a:buClr>
              <a:buSzPts val="1500"/>
              <a:buNone/>
              <a:defRPr sz="1500">
                <a:solidFill>
                  <a:srgbClr val="888888"/>
                </a:solidFill>
              </a:defRPr>
            </a:lvl8pPr>
            <a:lvl9pPr marL="4114800" lvl="8" indent="-228600" algn="l" rtl="0">
              <a:lnSpc>
                <a:spcPct val="90000"/>
              </a:lnSpc>
              <a:spcBef>
                <a:spcPts val="500"/>
              </a:spcBef>
              <a:spcAft>
                <a:spcPts val="0"/>
              </a:spcAft>
              <a:buClr>
                <a:srgbClr val="888888"/>
              </a:buClr>
              <a:buSzPts val="1500"/>
              <a:buNone/>
              <a:defRPr sz="1500">
                <a:solidFill>
                  <a:srgbClr val="888888"/>
                </a:solidFill>
              </a:defRPr>
            </a:lvl9pPr>
          </a:lstStyle>
          <a:p>
            <a:endParaRPr/>
          </a:p>
        </p:txBody>
      </p:sp>
      <p:sp>
        <p:nvSpPr>
          <p:cNvPr id="99" name="Google Shape;99;p20"/>
          <p:cNvSpPr txBox="1">
            <a:spLocks noGrp="1"/>
          </p:cNvSpPr>
          <p:nvPr>
            <p:ph type="dt" idx="10"/>
          </p:nvPr>
        </p:nvSpPr>
        <p:spPr>
          <a:xfrm>
            <a:off x="0" y="4862213"/>
            <a:ext cx="2057400" cy="273900"/>
          </a:xfrm>
          <a:prstGeom prst="rect">
            <a:avLst/>
          </a:prstGeom>
          <a:noFill/>
          <a:ln>
            <a:noFill/>
          </a:ln>
        </p:spPr>
        <p:txBody>
          <a:bodyPr spcFirstLastPara="1" wrap="square" lIns="83975" tIns="41975" rIns="83975" bIns="41975" anchor="b" anchorCtr="0">
            <a:noAutofit/>
          </a:bodyPr>
          <a:lstStyle>
            <a:lvl1pPr lvl="0" algn="l" rtl="0">
              <a:lnSpc>
                <a:spcPct val="100000"/>
              </a:lnSpc>
              <a:spcBef>
                <a:spcPts val="0"/>
              </a:spcBef>
              <a:spcAft>
                <a:spcPts val="0"/>
              </a:spcAft>
              <a:buSzPts val="1300"/>
              <a:buNone/>
              <a:defRPr b="0" i="0">
                <a:solidFill>
                  <a:schemeClr val="dk1"/>
                </a:solidFill>
                <a:latin typeface="Arial"/>
                <a:ea typeface="Arial"/>
                <a:cs typeface="Arial"/>
                <a:sym typeface="Arial"/>
              </a:defRPr>
            </a:lvl1pPr>
            <a:lvl2pPr lvl="1" algn="l" rtl="0">
              <a:lnSpc>
                <a:spcPct val="100000"/>
              </a:lnSpc>
              <a:spcBef>
                <a:spcPts val="0"/>
              </a:spcBef>
              <a:spcAft>
                <a:spcPts val="0"/>
              </a:spcAft>
              <a:buSzPts val="1300"/>
              <a:buNone/>
              <a:defRPr/>
            </a:lvl2pPr>
            <a:lvl3pPr lvl="2" algn="l" rtl="0">
              <a:lnSpc>
                <a:spcPct val="100000"/>
              </a:lnSpc>
              <a:spcBef>
                <a:spcPts val="0"/>
              </a:spcBef>
              <a:spcAft>
                <a:spcPts val="0"/>
              </a:spcAft>
              <a:buSzPts val="1300"/>
              <a:buNone/>
              <a:defRPr/>
            </a:lvl3pPr>
            <a:lvl4pPr lvl="3" algn="l" rtl="0">
              <a:lnSpc>
                <a:spcPct val="100000"/>
              </a:lnSpc>
              <a:spcBef>
                <a:spcPts val="0"/>
              </a:spcBef>
              <a:spcAft>
                <a:spcPts val="0"/>
              </a:spcAft>
              <a:buSzPts val="1300"/>
              <a:buNone/>
              <a:defRPr/>
            </a:lvl4pPr>
            <a:lvl5pPr lvl="4" algn="l" rtl="0">
              <a:lnSpc>
                <a:spcPct val="100000"/>
              </a:lnSpc>
              <a:spcBef>
                <a:spcPts val="0"/>
              </a:spcBef>
              <a:spcAft>
                <a:spcPts val="0"/>
              </a:spcAft>
              <a:buSzPts val="1300"/>
              <a:buNone/>
              <a:defRPr/>
            </a:lvl5pPr>
            <a:lvl6pPr lvl="5" algn="l" rtl="0">
              <a:lnSpc>
                <a:spcPct val="100000"/>
              </a:lnSpc>
              <a:spcBef>
                <a:spcPts val="0"/>
              </a:spcBef>
              <a:spcAft>
                <a:spcPts val="0"/>
              </a:spcAft>
              <a:buSzPts val="1300"/>
              <a:buNone/>
              <a:defRPr/>
            </a:lvl6pPr>
            <a:lvl7pPr lvl="6" algn="l" rtl="0">
              <a:lnSpc>
                <a:spcPct val="100000"/>
              </a:lnSpc>
              <a:spcBef>
                <a:spcPts val="0"/>
              </a:spcBef>
              <a:spcAft>
                <a:spcPts val="0"/>
              </a:spcAft>
              <a:buSzPts val="1300"/>
              <a:buNone/>
              <a:defRPr/>
            </a:lvl7pPr>
            <a:lvl8pPr lvl="7" algn="l" rtl="0">
              <a:lnSpc>
                <a:spcPct val="100000"/>
              </a:lnSpc>
              <a:spcBef>
                <a:spcPts val="0"/>
              </a:spcBef>
              <a:spcAft>
                <a:spcPts val="0"/>
              </a:spcAft>
              <a:buSzPts val="1300"/>
              <a:buNone/>
              <a:defRPr/>
            </a:lvl8pPr>
            <a:lvl9pPr lvl="8" algn="l" rtl="0">
              <a:lnSpc>
                <a:spcPct val="100000"/>
              </a:lnSpc>
              <a:spcBef>
                <a:spcPts val="0"/>
              </a:spcBef>
              <a:spcAft>
                <a:spcPts val="0"/>
              </a:spcAft>
              <a:buSzPts val="1300"/>
              <a:buNone/>
              <a:defRPr/>
            </a:lvl9pPr>
          </a:lstStyle>
          <a:p>
            <a:endParaRPr/>
          </a:p>
        </p:txBody>
      </p:sp>
      <p:sp>
        <p:nvSpPr>
          <p:cNvPr id="100" name="Google Shape;100;p20"/>
          <p:cNvSpPr txBox="1">
            <a:spLocks noGrp="1"/>
          </p:cNvSpPr>
          <p:nvPr>
            <p:ph type="ftr" idx="11"/>
          </p:nvPr>
        </p:nvSpPr>
        <p:spPr>
          <a:xfrm>
            <a:off x="3028950" y="4869656"/>
            <a:ext cx="3086100" cy="273900"/>
          </a:xfrm>
          <a:prstGeom prst="rect">
            <a:avLst/>
          </a:prstGeom>
          <a:noFill/>
          <a:ln>
            <a:noFill/>
          </a:ln>
        </p:spPr>
        <p:txBody>
          <a:bodyPr spcFirstLastPara="1" wrap="square" lIns="83975" tIns="41975" rIns="83975" bIns="41975" anchor="b" anchorCtr="0">
            <a:noAutofit/>
          </a:bodyPr>
          <a:lstStyle>
            <a:lvl1pPr lvl="0" algn="ctr" rtl="0">
              <a:lnSpc>
                <a:spcPct val="100000"/>
              </a:lnSpc>
              <a:spcBef>
                <a:spcPts val="0"/>
              </a:spcBef>
              <a:spcAft>
                <a:spcPts val="0"/>
              </a:spcAft>
              <a:buSzPts val="1300"/>
              <a:buNone/>
              <a:defRPr b="0" i="0">
                <a:solidFill>
                  <a:schemeClr val="dk1"/>
                </a:solidFill>
              </a:defRPr>
            </a:lvl1pPr>
            <a:lvl2pPr lvl="1" algn="l" rtl="0">
              <a:lnSpc>
                <a:spcPct val="100000"/>
              </a:lnSpc>
              <a:spcBef>
                <a:spcPts val="0"/>
              </a:spcBef>
              <a:spcAft>
                <a:spcPts val="0"/>
              </a:spcAft>
              <a:buSzPts val="1300"/>
              <a:buNone/>
              <a:defRPr/>
            </a:lvl2pPr>
            <a:lvl3pPr lvl="2" algn="l" rtl="0">
              <a:lnSpc>
                <a:spcPct val="100000"/>
              </a:lnSpc>
              <a:spcBef>
                <a:spcPts val="0"/>
              </a:spcBef>
              <a:spcAft>
                <a:spcPts val="0"/>
              </a:spcAft>
              <a:buSzPts val="1300"/>
              <a:buNone/>
              <a:defRPr/>
            </a:lvl3pPr>
            <a:lvl4pPr lvl="3" algn="l" rtl="0">
              <a:lnSpc>
                <a:spcPct val="100000"/>
              </a:lnSpc>
              <a:spcBef>
                <a:spcPts val="0"/>
              </a:spcBef>
              <a:spcAft>
                <a:spcPts val="0"/>
              </a:spcAft>
              <a:buSzPts val="1300"/>
              <a:buNone/>
              <a:defRPr/>
            </a:lvl4pPr>
            <a:lvl5pPr lvl="4" algn="l" rtl="0">
              <a:lnSpc>
                <a:spcPct val="100000"/>
              </a:lnSpc>
              <a:spcBef>
                <a:spcPts val="0"/>
              </a:spcBef>
              <a:spcAft>
                <a:spcPts val="0"/>
              </a:spcAft>
              <a:buSzPts val="1300"/>
              <a:buNone/>
              <a:defRPr/>
            </a:lvl5pPr>
            <a:lvl6pPr lvl="5" algn="l" rtl="0">
              <a:lnSpc>
                <a:spcPct val="100000"/>
              </a:lnSpc>
              <a:spcBef>
                <a:spcPts val="0"/>
              </a:spcBef>
              <a:spcAft>
                <a:spcPts val="0"/>
              </a:spcAft>
              <a:buSzPts val="1300"/>
              <a:buNone/>
              <a:defRPr/>
            </a:lvl6pPr>
            <a:lvl7pPr lvl="6" algn="l" rtl="0">
              <a:lnSpc>
                <a:spcPct val="100000"/>
              </a:lnSpc>
              <a:spcBef>
                <a:spcPts val="0"/>
              </a:spcBef>
              <a:spcAft>
                <a:spcPts val="0"/>
              </a:spcAft>
              <a:buSzPts val="1300"/>
              <a:buNone/>
              <a:defRPr/>
            </a:lvl7pPr>
            <a:lvl8pPr lvl="7" algn="l" rtl="0">
              <a:lnSpc>
                <a:spcPct val="100000"/>
              </a:lnSpc>
              <a:spcBef>
                <a:spcPts val="0"/>
              </a:spcBef>
              <a:spcAft>
                <a:spcPts val="0"/>
              </a:spcAft>
              <a:buSzPts val="1300"/>
              <a:buNone/>
              <a:defRPr/>
            </a:lvl8pPr>
            <a:lvl9pPr lvl="8" algn="l" rtl="0">
              <a:lnSpc>
                <a:spcPct val="100000"/>
              </a:lnSpc>
              <a:spcBef>
                <a:spcPts val="0"/>
              </a:spcBef>
              <a:spcAft>
                <a:spcPts val="0"/>
              </a:spcAft>
              <a:buSzPts val="1300"/>
              <a:buNone/>
              <a:defRPr/>
            </a:lvl9pPr>
          </a:lstStyle>
          <a:p>
            <a:endParaRPr/>
          </a:p>
        </p:txBody>
      </p:sp>
      <p:sp>
        <p:nvSpPr>
          <p:cNvPr id="101" name="Google Shape;101;p20"/>
          <p:cNvSpPr txBox="1">
            <a:spLocks noGrp="1"/>
          </p:cNvSpPr>
          <p:nvPr>
            <p:ph type="sldNum" idx="12"/>
          </p:nvPr>
        </p:nvSpPr>
        <p:spPr>
          <a:xfrm>
            <a:off x="7086600" y="4869656"/>
            <a:ext cx="2057400" cy="273900"/>
          </a:xfrm>
          <a:prstGeom prst="rect">
            <a:avLst/>
          </a:prstGeom>
          <a:noFill/>
          <a:ln>
            <a:noFill/>
          </a:ln>
        </p:spPr>
        <p:txBody>
          <a:bodyPr spcFirstLastPara="1" wrap="square" lIns="83975" tIns="41975" rIns="83975" bIns="41975"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cxnSp>
        <p:nvCxnSpPr>
          <p:cNvPr id="102" name="Google Shape;102;p20"/>
          <p:cNvCxnSpPr/>
          <p:nvPr/>
        </p:nvCxnSpPr>
        <p:spPr>
          <a:xfrm>
            <a:off x="589416" y="3421857"/>
            <a:ext cx="7994100" cy="0"/>
          </a:xfrm>
          <a:prstGeom prst="straightConnector1">
            <a:avLst/>
          </a:prstGeom>
          <a:noFill/>
          <a:ln w="1905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16130084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Section Header 4">
  <p:cSld name="Section Header 4">
    <p:bg>
      <p:bgPr>
        <a:gradFill>
          <a:gsLst>
            <a:gs pos="0">
              <a:srgbClr val="EEEEEE"/>
            </a:gs>
            <a:gs pos="73000">
              <a:srgbClr val="EDEDED"/>
            </a:gs>
            <a:gs pos="82000">
              <a:srgbClr val="EEEEEE"/>
            </a:gs>
            <a:gs pos="100000">
              <a:srgbClr val="EDEDED"/>
            </a:gs>
          </a:gsLst>
          <a:path path="circle">
            <a:fillToRect l="50000" t="50000" r="50000" b="50000"/>
          </a:path>
          <a:tileRect/>
        </a:gradFill>
        <a:effectLst/>
      </p:bgPr>
    </p:bg>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623888" y="1282304"/>
            <a:ext cx="7886700" cy="2139600"/>
          </a:xfrm>
          <a:prstGeom prst="rect">
            <a:avLst/>
          </a:prstGeom>
          <a:noFill/>
          <a:ln>
            <a:noFill/>
          </a:ln>
        </p:spPr>
        <p:txBody>
          <a:bodyPr spcFirstLastPara="1" wrap="square" lIns="83975" tIns="41975" rIns="83975" bIns="41975" anchor="b" anchorCtr="0">
            <a:normAutofit/>
          </a:bodyPr>
          <a:lstStyle>
            <a:lvl1pPr lvl="0" algn="l" rtl="0">
              <a:lnSpc>
                <a:spcPct val="90000"/>
              </a:lnSpc>
              <a:spcBef>
                <a:spcPts val="0"/>
              </a:spcBef>
              <a:spcAft>
                <a:spcPts val="0"/>
              </a:spcAft>
              <a:buClr>
                <a:schemeClr val="dk1"/>
              </a:buClr>
              <a:buSzPts val="5500"/>
              <a:buFont typeface="Arial"/>
              <a:buNone/>
              <a:defRPr sz="5500" b="0" i="0">
                <a:solidFill>
                  <a:schemeClr val="dk1"/>
                </a:solidFill>
                <a:latin typeface="Arial"/>
                <a:ea typeface="Arial"/>
                <a:cs typeface="Arial"/>
                <a:sym typeface="Arial"/>
              </a:defRPr>
            </a:lvl1pPr>
            <a:lvl2pPr lvl="1" algn="l" rtl="0">
              <a:lnSpc>
                <a:spcPct val="100000"/>
              </a:lnSpc>
              <a:spcBef>
                <a:spcPts val="0"/>
              </a:spcBef>
              <a:spcAft>
                <a:spcPts val="0"/>
              </a:spcAft>
              <a:buSzPts val="2900"/>
              <a:buNone/>
              <a:defRPr/>
            </a:lvl2pPr>
            <a:lvl3pPr lvl="2" algn="l" rtl="0">
              <a:lnSpc>
                <a:spcPct val="100000"/>
              </a:lnSpc>
              <a:spcBef>
                <a:spcPts val="0"/>
              </a:spcBef>
              <a:spcAft>
                <a:spcPts val="0"/>
              </a:spcAft>
              <a:buSzPts val="2900"/>
              <a:buNone/>
              <a:defRPr/>
            </a:lvl3pPr>
            <a:lvl4pPr lvl="3" algn="l" rtl="0">
              <a:lnSpc>
                <a:spcPct val="100000"/>
              </a:lnSpc>
              <a:spcBef>
                <a:spcPts val="0"/>
              </a:spcBef>
              <a:spcAft>
                <a:spcPts val="0"/>
              </a:spcAft>
              <a:buSzPts val="2900"/>
              <a:buNone/>
              <a:defRPr/>
            </a:lvl4pPr>
            <a:lvl5pPr lvl="4" algn="l" rtl="0">
              <a:lnSpc>
                <a:spcPct val="100000"/>
              </a:lnSpc>
              <a:spcBef>
                <a:spcPts val="0"/>
              </a:spcBef>
              <a:spcAft>
                <a:spcPts val="0"/>
              </a:spcAft>
              <a:buSzPts val="2900"/>
              <a:buNone/>
              <a:defRPr/>
            </a:lvl5pPr>
            <a:lvl6pPr lvl="5" algn="l" rtl="0">
              <a:lnSpc>
                <a:spcPct val="100000"/>
              </a:lnSpc>
              <a:spcBef>
                <a:spcPts val="0"/>
              </a:spcBef>
              <a:spcAft>
                <a:spcPts val="0"/>
              </a:spcAft>
              <a:buSzPts val="2900"/>
              <a:buNone/>
              <a:defRPr/>
            </a:lvl6pPr>
            <a:lvl7pPr lvl="6" algn="l" rtl="0">
              <a:lnSpc>
                <a:spcPct val="100000"/>
              </a:lnSpc>
              <a:spcBef>
                <a:spcPts val="0"/>
              </a:spcBef>
              <a:spcAft>
                <a:spcPts val="0"/>
              </a:spcAft>
              <a:buSzPts val="2900"/>
              <a:buNone/>
              <a:defRPr/>
            </a:lvl7pPr>
            <a:lvl8pPr lvl="7" algn="l" rtl="0">
              <a:lnSpc>
                <a:spcPct val="100000"/>
              </a:lnSpc>
              <a:spcBef>
                <a:spcPts val="0"/>
              </a:spcBef>
              <a:spcAft>
                <a:spcPts val="0"/>
              </a:spcAft>
              <a:buSzPts val="2900"/>
              <a:buNone/>
              <a:defRPr/>
            </a:lvl8pPr>
            <a:lvl9pPr lvl="8" algn="l" rtl="0">
              <a:lnSpc>
                <a:spcPct val="100000"/>
              </a:lnSpc>
              <a:spcBef>
                <a:spcPts val="0"/>
              </a:spcBef>
              <a:spcAft>
                <a:spcPts val="0"/>
              </a:spcAft>
              <a:buSzPts val="2900"/>
              <a:buNone/>
              <a:defRPr/>
            </a:lvl9pPr>
          </a:lstStyle>
          <a:p>
            <a:endParaRPr/>
          </a:p>
        </p:txBody>
      </p:sp>
      <p:sp>
        <p:nvSpPr>
          <p:cNvPr id="105" name="Google Shape;105;p21"/>
          <p:cNvSpPr txBox="1">
            <a:spLocks noGrp="1"/>
          </p:cNvSpPr>
          <p:nvPr>
            <p:ph type="body" idx="1"/>
          </p:nvPr>
        </p:nvSpPr>
        <p:spPr>
          <a:xfrm>
            <a:off x="623888" y="3442098"/>
            <a:ext cx="7886700" cy="1125300"/>
          </a:xfrm>
          <a:prstGeom prst="rect">
            <a:avLst/>
          </a:prstGeom>
          <a:noFill/>
          <a:ln>
            <a:noFill/>
          </a:ln>
        </p:spPr>
        <p:txBody>
          <a:bodyPr spcFirstLastPara="1" wrap="square" lIns="83975" tIns="41975" rIns="83975" bIns="41975" anchor="t" anchorCtr="0">
            <a:normAutofit/>
          </a:bodyPr>
          <a:lstStyle>
            <a:lvl1pPr marL="457200" lvl="0" indent="-228600" algn="l" rtl="0">
              <a:lnSpc>
                <a:spcPct val="90000"/>
              </a:lnSpc>
              <a:spcBef>
                <a:spcPts val="900"/>
              </a:spcBef>
              <a:spcAft>
                <a:spcPts val="0"/>
              </a:spcAft>
              <a:buClr>
                <a:schemeClr val="dk1"/>
              </a:buClr>
              <a:buSzPts val="2200"/>
              <a:buNone/>
              <a:defRPr sz="2200" b="0" i="0">
                <a:solidFill>
                  <a:schemeClr val="dk1"/>
                </a:solidFill>
                <a:latin typeface="Arial"/>
                <a:ea typeface="Arial"/>
                <a:cs typeface="Arial"/>
                <a:sym typeface="Arial"/>
              </a:defRPr>
            </a:lvl1pPr>
            <a:lvl2pPr marL="914400" lvl="1" indent="-228600" algn="l" rtl="0">
              <a:lnSpc>
                <a:spcPct val="90000"/>
              </a:lnSpc>
              <a:spcBef>
                <a:spcPts val="1200"/>
              </a:spcBef>
              <a:spcAft>
                <a:spcPts val="0"/>
              </a:spcAft>
              <a:buClr>
                <a:srgbClr val="888888"/>
              </a:buClr>
              <a:buSzPts val="1800"/>
              <a:buNone/>
              <a:defRPr sz="1800">
                <a:solidFill>
                  <a:srgbClr val="888888"/>
                </a:solidFill>
              </a:defRPr>
            </a:lvl2pPr>
            <a:lvl3pPr marL="1371600" lvl="2" indent="-228600" algn="l" rtl="0">
              <a:lnSpc>
                <a:spcPct val="90000"/>
              </a:lnSpc>
              <a:spcBef>
                <a:spcPts val="1200"/>
              </a:spcBef>
              <a:spcAft>
                <a:spcPts val="0"/>
              </a:spcAft>
              <a:buClr>
                <a:srgbClr val="888888"/>
              </a:buClr>
              <a:buSzPts val="1700"/>
              <a:buNone/>
              <a:defRPr sz="1700">
                <a:solidFill>
                  <a:srgbClr val="888888"/>
                </a:solidFill>
              </a:defRPr>
            </a:lvl3pPr>
            <a:lvl4pPr marL="1828800" lvl="3" indent="-228600" algn="l" rtl="0">
              <a:lnSpc>
                <a:spcPct val="90000"/>
              </a:lnSpc>
              <a:spcBef>
                <a:spcPts val="1200"/>
              </a:spcBef>
              <a:spcAft>
                <a:spcPts val="0"/>
              </a:spcAft>
              <a:buClr>
                <a:srgbClr val="888888"/>
              </a:buClr>
              <a:buSzPts val="1500"/>
              <a:buNone/>
              <a:defRPr sz="1500">
                <a:solidFill>
                  <a:srgbClr val="888888"/>
                </a:solidFill>
              </a:defRPr>
            </a:lvl4pPr>
            <a:lvl5pPr marL="2286000" lvl="4" indent="-228600" algn="l" rtl="0">
              <a:lnSpc>
                <a:spcPct val="90000"/>
              </a:lnSpc>
              <a:spcBef>
                <a:spcPts val="1200"/>
              </a:spcBef>
              <a:spcAft>
                <a:spcPts val="0"/>
              </a:spcAft>
              <a:buClr>
                <a:srgbClr val="888888"/>
              </a:buClr>
              <a:buSzPts val="1500"/>
              <a:buNone/>
              <a:defRPr sz="1500">
                <a:solidFill>
                  <a:srgbClr val="888888"/>
                </a:solidFill>
              </a:defRPr>
            </a:lvl5pPr>
            <a:lvl6pPr marL="2743200" lvl="5" indent="-228600" algn="l" rtl="0">
              <a:lnSpc>
                <a:spcPct val="90000"/>
              </a:lnSpc>
              <a:spcBef>
                <a:spcPts val="1200"/>
              </a:spcBef>
              <a:spcAft>
                <a:spcPts val="0"/>
              </a:spcAft>
              <a:buClr>
                <a:srgbClr val="888888"/>
              </a:buClr>
              <a:buSzPts val="1500"/>
              <a:buNone/>
              <a:defRPr sz="1500">
                <a:solidFill>
                  <a:srgbClr val="888888"/>
                </a:solidFill>
              </a:defRPr>
            </a:lvl6pPr>
            <a:lvl7pPr marL="3200400" lvl="6" indent="-228600" algn="l" rtl="0">
              <a:lnSpc>
                <a:spcPct val="90000"/>
              </a:lnSpc>
              <a:spcBef>
                <a:spcPts val="1200"/>
              </a:spcBef>
              <a:spcAft>
                <a:spcPts val="0"/>
              </a:spcAft>
              <a:buClr>
                <a:srgbClr val="888888"/>
              </a:buClr>
              <a:buSzPts val="1500"/>
              <a:buNone/>
              <a:defRPr sz="1500">
                <a:solidFill>
                  <a:srgbClr val="888888"/>
                </a:solidFill>
              </a:defRPr>
            </a:lvl7pPr>
            <a:lvl8pPr marL="3657600" lvl="7" indent="-228600" algn="l" rtl="0">
              <a:lnSpc>
                <a:spcPct val="90000"/>
              </a:lnSpc>
              <a:spcBef>
                <a:spcPts val="1200"/>
              </a:spcBef>
              <a:spcAft>
                <a:spcPts val="0"/>
              </a:spcAft>
              <a:buClr>
                <a:srgbClr val="888888"/>
              </a:buClr>
              <a:buSzPts val="1500"/>
              <a:buNone/>
              <a:defRPr sz="1500">
                <a:solidFill>
                  <a:srgbClr val="888888"/>
                </a:solidFill>
              </a:defRPr>
            </a:lvl8pPr>
            <a:lvl9pPr marL="4114800" lvl="8" indent="-228600" algn="l" rtl="0">
              <a:lnSpc>
                <a:spcPct val="90000"/>
              </a:lnSpc>
              <a:spcBef>
                <a:spcPts val="1200"/>
              </a:spcBef>
              <a:spcAft>
                <a:spcPts val="1200"/>
              </a:spcAft>
              <a:buClr>
                <a:srgbClr val="888888"/>
              </a:buClr>
              <a:buSzPts val="1500"/>
              <a:buNone/>
              <a:defRPr sz="1500">
                <a:solidFill>
                  <a:srgbClr val="888888"/>
                </a:solidFill>
              </a:defRPr>
            </a:lvl9pPr>
          </a:lstStyle>
          <a:p>
            <a:endParaRPr/>
          </a:p>
        </p:txBody>
      </p:sp>
      <p:sp>
        <p:nvSpPr>
          <p:cNvPr id="106" name="Google Shape;106;p21"/>
          <p:cNvSpPr txBox="1">
            <a:spLocks noGrp="1"/>
          </p:cNvSpPr>
          <p:nvPr>
            <p:ph type="dt" idx="10"/>
          </p:nvPr>
        </p:nvSpPr>
        <p:spPr>
          <a:xfrm>
            <a:off x="0" y="4862213"/>
            <a:ext cx="2057400" cy="273900"/>
          </a:xfrm>
          <a:prstGeom prst="rect">
            <a:avLst/>
          </a:prstGeom>
          <a:noFill/>
          <a:ln>
            <a:noFill/>
          </a:ln>
        </p:spPr>
        <p:txBody>
          <a:bodyPr spcFirstLastPara="1" wrap="square" lIns="83975" tIns="41975" rIns="83975" bIns="41975"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7" name="Google Shape;107;p21"/>
          <p:cNvSpPr txBox="1">
            <a:spLocks noGrp="1"/>
          </p:cNvSpPr>
          <p:nvPr>
            <p:ph type="ftr" idx="11"/>
          </p:nvPr>
        </p:nvSpPr>
        <p:spPr>
          <a:xfrm>
            <a:off x="3028950" y="4869656"/>
            <a:ext cx="3086100" cy="273900"/>
          </a:xfrm>
          <a:prstGeom prst="rect">
            <a:avLst/>
          </a:prstGeom>
          <a:noFill/>
          <a:ln>
            <a:noFill/>
          </a:ln>
        </p:spPr>
        <p:txBody>
          <a:bodyPr spcFirstLastPara="1" wrap="square" lIns="83975" tIns="41975" rIns="83975" bIns="41975" anchor="b"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8" name="Google Shape;108;p21"/>
          <p:cNvSpPr txBox="1">
            <a:spLocks noGrp="1"/>
          </p:cNvSpPr>
          <p:nvPr>
            <p:ph type="sldNum" idx="12"/>
          </p:nvPr>
        </p:nvSpPr>
        <p:spPr>
          <a:xfrm>
            <a:off x="7086600" y="4869656"/>
            <a:ext cx="2057400" cy="273900"/>
          </a:xfrm>
          <a:prstGeom prst="rect">
            <a:avLst/>
          </a:prstGeom>
          <a:noFill/>
          <a:ln>
            <a:noFill/>
          </a:ln>
        </p:spPr>
        <p:txBody>
          <a:bodyPr spcFirstLastPara="1" wrap="square" lIns="83975" tIns="41975" rIns="83975" bIns="41975" anchor="b"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cxnSp>
        <p:nvCxnSpPr>
          <p:cNvPr id="109" name="Google Shape;109;p21"/>
          <p:cNvCxnSpPr/>
          <p:nvPr/>
        </p:nvCxnSpPr>
        <p:spPr>
          <a:xfrm>
            <a:off x="589416" y="3421857"/>
            <a:ext cx="7994100" cy="0"/>
          </a:xfrm>
          <a:prstGeom prst="straightConnector1">
            <a:avLst/>
          </a:prstGeom>
          <a:noFill/>
          <a:ln w="1905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11313886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Section Header 5">
  <p:cSld name="Section Header 5">
    <p:bg>
      <p:bgPr>
        <a:gradFill>
          <a:gsLst>
            <a:gs pos="0">
              <a:srgbClr val="EEEEEE"/>
            </a:gs>
            <a:gs pos="73000">
              <a:srgbClr val="EDEDED"/>
            </a:gs>
            <a:gs pos="82000">
              <a:srgbClr val="EEEEEE"/>
            </a:gs>
            <a:gs pos="100000">
              <a:srgbClr val="EDEDED"/>
            </a:gs>
          </a:gsLst>
          <a:path path="circle">
            <a:fillToRect l="50000" t="50000" r="50000" b="50000"/>
          </a:path>
          <a:tileRect/>
        </a:gradFill>
        <a:effectLst/>
      </p:bgPr>
    </p:bg>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623888" y="1282304"/>
            <a:ext cx="7886700" cy="2139600"/>
          </a:xfrm>
          <a:prstGeom prst="rect">
            <a:avLst/>
          </a:prstGeom>
          <a:noFill/>
          <a:ln>
            <a:noFill/>
          </a:ln>
        </p:spPr>
        <p:txBody>
          <a:bodyPr spcFirstLastPara="1" wrap="square" lIns="83975" tIns="41975" rIns="83975" bIns="41975" anchor="b" anchorCtr="0">
            <a:normAutofit/>
          </a:bodyPr>
          <a:lstStyle>
            <a:lvl1pPr lvl="0" algn="l" rtl="0">
              <a:lnSpc>
                <a:spcPct val="90000"/>
              </a:lnSpc>
              <a:spcBef>
                <a:spcPts val="0"/>
              </a:spcBef>
              <a:spcAft>
                <a:spcPts val="0"/>
              </a:spcAft>
              <a:buClr>
                <a:schemeClr val="dk1"/>
              </a:buClr>
              <a:buSzPts val="5500"/>
              <a:buFont typeface="Arial"/>
              <a:buNone/>
              <a:defRPr sz="5500" b="0" i="0">
                <a:solidFill>
                  <a:schemeClr val="dk1"/>
                </a:solidFill>
                <a:latin typeface="Arial"/>
                <a:ea typeface="Arial"/>
                <a:cs typeface="Arial"/>
                <a:sym typeface="Arial"/>
              </a:defRPr>
            </a:lvl1pPr>
            <a:lvl2pPr lvl="1" algn="l" rtl="0">
              <a:lnSpc>
                <a:spcPct val="100000"/>
              </a:lnSpc>
              <a:spcBef>
                <a:spcPts val="0"/>
              </a:spcBef>
              <a:spcAft>
                <a:spcPts val="0"/>
              </a:spcAft>
              <a:buSzPts val="2900"/>
              <a:buNone/>
              <a:defRPr/>
            </a:lvl2pPr>
            <a:lvl3pPr lvl="2" algn="l" rtl="0">
              <a:lnSpc>
                <a:spcPct val="100000"/>
              </a:lnSpc>
              <a:spcBef>
                <a:spcPts val="0"/>
              </a:spcBef>
              <a:spcAft>
                <a:spcPts val="0"/>
              </a:spcAft>
              <a:buSzPts val="2900"/>
              <a:buNone/>
              <a:defRPr/>
            </a:lvl3pPr>
            <a:lvl4pPr lvl="3" algn="l" rtl="0">
              <a:lnSpc>
                <a:spcPct val="100000"/>
              </a:lnSpc>
              <a:spcBef>
                <a:spcPts val="0"/>
              </a:spcBef>
              <a:spcAft>
                <a:spcPts val="0"/>
              </a:spcAft>
              <a:buSzPts val="2900"/>
              <a:buNone/>
              <a:defRPr/>
            </a:lvl4pPr>
            <a:lvl5pPr lvl="4" algn="l" rtl="0">
              <a:lnSpc>
                <a:spcPct val="100000"/>
              </a:lnSpc>
              <a:spcBef>
                <a:spcPts val="0"/>
              </a:spcBef>
              <a:spcAft>
                <a:spcPts val="0"/>
              </a:spcAft>
              <a:buSzPts val="2900"/>
              <a:buNone/>
              <a:defRPr/>
            </a:lvl5pPr>
            <a:lvl6pPr lvl="5" algn="l" rtl="0">
              <a:lnSpc>
                <a:spcPct val="100000"/>
              </a:lnSpc>
              <a:spcBef>
                <a:spcPts val="0"/>
              </a:spcBef>
              <a:spcAft>
                <a:spcPts val="0"/>
              </a:spcAft>
              <a:buSzPts val="2900"/>
              <a:buNone/>
              <a:defRPr/>
            </a:lvl6pPr>
            <a:lvl7pPr lvl="6" algn="l" rtl="0">
              <a:lnSpc>
                <a:spcPct val="100000"/>
              </a:lnSpc>
              <a:spcBef>
                <a:spcPts val="0"/>
              </a:spcBef>
              <a:spcAft>
                <a:spcPts val="0"/>
              </a:spcAft>
              <a:buSzPts val="2900"/>
              <a:buNone/>
              <a:defRPr/>
            </a:lvl7pPr>
            <a:lvl8pPr lvl="7" algn="l" rtl="0">
              <a:lnSpc>
                <a:spcPct val="100000"/>
              </a:lnSpc>
              <a:spcBef>
                <a:spcPts val="0"/>
              </a:spcBef>
              <a:spcAft>
                <a:spcPts val="0"/>
              </a:spcAft>
              <a:buSzPts val="2900"/>
              <a:buNone/>
              <a:defRPr/>
            </a:lvl8pPr>
            <a:lvl9pPr lvl="8" algn="l" rtl="0">
              <a:lnSpc>
                <a:spcPct val="100000"/>
              </a:lnSpc>
              <a:spcBef>
                <a:spcPts val="0"/>
              </a:spcBef>
              <a:spcAft>
                <a:spcPts val="0"/>
              </a:spcAft>
              <a:buSzPts val="2900"/>
              <a:buNone/>
              <a:defRPr/>
            </a:lvl9pPr>
          </a:lstStyle>
          <a:p>
            <a:endParaRPr/>
          </a:p>
        </p:txBody>
      </p:sp>
      <p:sp>
        <p:nvSpPr>
          <p:cNvPr id="112" name="Google Shape;112;p22"/>
          <p:cNvSpPr txBox="1">
            <a:spLocks noGrp="1"/>
          </p:cNvSpPr>
          <p:nvPr>
            <p:ph type="body" idx="1"/>
          </p:nvPr>
        </p:nvSpPr>
        <p:spPr>
          <a:xfrm>
            <a:off x="623888" y="3442098"/>
            <a:ext cx="7886700" cy="1125300"/>
          </a:xfrm>
          <a:prstGeom prst="rect">
            <a:avLst/>
          </a:prstGeom>
          <a:noFill/>
          <a:ln>
            <a:noFill/>
          </a:ln>
        </p:spPr>
        <p:txBody>
          <a:bodyPr spcFirstLastPara="1" wrap="square" lIns="83975" tIns="41975" rIns="83975" bIns="41975" anchor="t" anchorCtr="0">
            <a:normAutofit/>
          </a:bodyPr>
          <a:lstStyle>
            <a:lvl1pPr marL="457200" lvl="0" indent="-228600" algn="l" rtl="0">
              <a:lnSpc>
                <a:spcPct val="90000"/>
              </a:lnSpc>
              <a:spcBef>
                <a:spcPts val="900"/>
              </a:spcBef>
              <a:spcAft>
                <a:spcPts val="0"/>
              </a:spcAft>
              <a:buClr>
                <a:schemeClr val="dk1"/>
              </a:buClr>
              <a:buSzPts val="2200"/>
              <a:buNone/>
              <a:defRPr sz="2200" b="0" i="0">
                <a:solidFill>
                  <a:schemeClr val="dk1"/>
                </a:solidFill>
                <a:latin typeface="Arial"/>
                <a:ea typeface="Arial"/>
                <a:cs typeface="Arial"/>
                <a:sym typeface="Arial"/>
              </a:defRPr>
            </a:lvl1pPr>
            <a:lvl2pPr marL="914400" lvl="1" indent="-228600" algn="l" rtl="0">
              <a:lnSpc>
                <a:spcPct val="90000"/>
              </a:lnSpc>
              <a:spcBef>
                <a:spcPts val="1200"/>
              </a:spcBef>
              <a:spcAft>
                <a:spcPts val="0"/>
              </a:spcAft>
              <a:buClr>
                <a:srgbClr val="888888"/>
              </a:buClr>
              <a:buSzPts val="1800"/>
              <a:buNone/>
              <a:defRPr sz="1800">
                <a:solidFill>
                  <a:srgbClr val="888888"/>
                </a:solidFill>
              </a:defRPr>
            </a:lvl2pPr>
            <a:lvl3pPr marL="1371600" lvl="2" indent="-228600" algn="l" rtl="0">
              <a:lnSpc>
                <a:spcPct val="90000"/>
              </a:lnSpc>
              <a:spcBef>
                <a:spcPts val="1200"/>
              </a:spcBef>
              <a:spcAft>
                <a:spcPts val="0"/>
              </a:spcAft>
              <a:buClr>
                <a:srgbClr val="888888"/>
              </a:buClr>
              <a:buSzPts val="1700"/>
              <a:buNone/>
              <a:defRPr sz="1700">
                <a:solidFill>
                  <a:srgbClr val="888888"/>
                </a:solidFill>
              </a:defRPr>
            </a:lvl3pPr>
            <a:lvl4pPr marL="1828800" lvl="3" indent="-228600" algn="l" rtl="0">
              <a:lnSpc>
                <a:spcPct val="90000"/>
              </a:lnSpc>
              <a:spcBef>
                <a:spcPts val="1200"/>
              </a:spcBef>
              <a:spcAft>
                <a:spcPts val="0"/>
              </a:spcAft>
              <a:buClr>
                <a:srgbClr val="888888"/>
              </a:buClr>
              <a:buSzPts val="1500"/>
              <a:buNone/>
              <a:defRPr sz="1500">
                <a:solidFill>
                  <a:srgbClr val="888888"/>
                </a:solidFill>
              </a:defRPr>
            </a:lvl4pPr>
            <a:lvl5pPr marL="2286000" lvl="4" indent="-228600" algn="l" rtl="0">
              <a:lnSpc>
                <a:spcPct val="90000"/>
              </a:lnSpc>
              <a:spcBef>
                <a:spcPts val="1200"/>
              </a:spcBef>
              <a:spcAft>
                <a:spcPts val="0"/>
              </a:spcAft>
              <a:buClr>
                <a:srgbClr val="888888"/>
              </a:buClr>
              <a:buSzPts val="1500"/>
              <a:buNone/>
              <a:defRPr sz="1500">
                <a:solidFill>
                  <a:srgbClr val="888888"/>
                </a:solidFill>
              </a:defRPr>
            </a:lvl5pPr>
            <a:lvl6pPr marL="2743200" lvl="5" indent="-228600" algn="l" rtl="0">
              <a:lnSpc>
                <a:spcPct val="90000"/>
              </a:lnSpc>
              <a:spcBef>
                <a:spcPts val="1200"/>
              </a:spcBef>
              <a:spcAft>
                <a:spcPts val="0"/>
              </a:spcAft>
              <a:buClr>
                <a:srgbClr val="888888"/>
              </a:buClr>
              <a:buSzPts val="1500"/>
              <a:buNone/>
              <a:defRPr sz="1500">
                <a:solidFill>
                  <a:srgbClr val="888888"/>
                </a:solidFill>
              </a:defRPr>
            </a:lvl6pPr>
            <a:lvl7pPr marL="3200400" lvl="6" indent="-228600" algn="l" rtl="0">
              <a:lnSpc>
                <a:spcPct val="90000"/>
              </a:lnSpc>
              <a:spcBef>
                <a:spcPts val="1200"/>
              </a:spcBef>
              <a:spcAft>
                <a:spcPts val="0"/>
              </a:spcAft>
              <a:buClr>
                <a:srgbClr val="888888"/>
              </a:buClr>
              <a:buSzPts val="1500"/>
              <a:buNone/>
              <a:defRPr sz="1500">
                <a:solidFill>
                  <a:srgbClr val="888888"/>
                </a:solidFill>
              </a:defRPr>
            </a:lvl7pPr>
            <a:lvl8pPr marL="3657600" lvl="7" indent="-228600" algn="l" rtl="0">
              <a:lnSpc>
                <a:spcPct val="90000"/>
              </a:lnSpc>
              <a:spcBef>
                <a:spcPts val="1200"/>
              </a:spcBef>
              <a:spcAft>
                <a:spcPts val="0"/>
              </a:spcAft>
              <a:buClr>
                <a:srgbClr val="888888"/>
              </a:buClr>
              <a:buSzPts val="1500"/>
              <a:buNone/>
              <a:defRPr sz="1500">
                <a:solidFill>
                  <a:srgbClr val="888888"/>
                </a:solidFill>
              </a:defRPr>
            </a:lvl8pPr>
            <a:lvl9pPr marL="4114800" lvl="8" indent="-228600" algn="l" rtl="0">
              <a:lnSpc>
                <a:spcPct val="90000"/>
              </a:lnSpc>
              <a:spcBef>
                <a:spcPts val="1200"/>
              </a:spcBef>
              <a:spcAft>
                <a:spcPts val="1200"/>
              </a:spcAft>
              <a:buClr>
                <a:srgbClr val="888888"/>
              </a:buClr>
              <a:buSzPts val="1500"/>
              <a:buNone/>
              <a:defRPr sz="1500">
                <a:solidFill>
                  <a:srgbClr val="888888"/>
                </a:solidFill>
              </a:defRPr>
            </a:lvl9pPr>
          </a:lstStyle>
          <a:p>
            <a:endParaRPr/>
          </a:p>
        </p:txBody>
      </p:sp>
      <p:sp>
        <p:nvSpPr>
          <p:cNvPr id="113" name="Google Shape;113;p22"/>
          <p:cNvSpPr txBox="1">
            <a:spLocks noGrp="1"/>
          </p:cNvSpPr>
          <p:nvPr>
            <p:ph type="dt" idx="10"/>
          </p:nvPr>
        </p:nvSpPr>
        <p:spPr>
          <a:xfrm>
            <a:off x="0" y="4862213"/>
            <a:ext cx="2057400" cy="273900"/>
          </a:xfrm>
          <a:prstGeom prst="rect">
            <a:avLst/>
          </a:prstGeom>
          <a:noFill/>
          <a:ln>
            <a:noFill/>
          </a:ln>
        </p:spPr>
        <p:txBody>
          <a:bodyPr spcFirstLastPara="1" wrap="square" lIns="83975" tIns="41975" rIns="83975" bIns="41975"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4" name="Google Shape;114;p22"/>
          <p:cNvSpPr txBox="1">
            <a:spLocks noGrp="1"/>
          </p:cNvSpPr>
          <p:nvPr>
            <p:ph type="ftr" idx="11"/>
          </p:nvPr>
        </p:nvSpPr>
        <p:spPr>
          <a:xfrm>
            <a:off x="3028950" y="4869656"/>
            <a:ext cx="3086100" cy="273900"/>
          </a:xfrm>
          <a:prstGeom prst="rect">
            <a:avLst/>
          </a:prstGeom>
          <a:noFill/>
          <a:ln>
            <a:noFill/>
          </a:ln>
        </p:spPr>
        <p:txBody>
          <a:bodyPr spcFirstLastPara="1" wrap="square" lIns="83975" tIns="41975" rIns="83975" bIns="41975" anchor="b"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5" name="Google Shape;115;p22"/>
          <p:cNvSpPr txBox="1">
            <a:spLocks noGrp="1"/>
          </p:cNvSpPr>
          <p:nvPr>
            <p:ph type="sldNum" idx="12"/>
          </p:nvPr>
        </p:nvSpPr>
        <p:spPr>
          <a:xfrm>
            <a:off x="7086600" y="4869656"/>
            <a:ext cx="2057400" cy="273900"/>
          </a:xfrm>
          <a:prstGeom prst="rect">
            <a:avLst/>
          </a:prstGeom>
          <a:noFill/>
          <a:ln>
            <a:noFill/>
          </a:ln>
        </p:spPr>
        <p:txBody>
          <a:bodyPr spcFirstLastPara="1" wrap="square" lIns="83975" tIns="41975" rIns="83975" bIns="41975" anchor="b"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cxnSp>
        <p:nvCxnSpPr>
          <p:cNvPr id="116" name="Google Shape;116;p22"/>
          <p:cNvCxnSpPr/>
          <p:nvPr/>
        </p:nvCxnSpPr>
        <p:spPr>
          <a:xfrm>
            <a:off x="589416" y="3421857"/>
            <a:ext cx="7994100" cy="0"/>
          </a:xfrm>
          <a:prstGeom prst="straightConnector1">
            <a:avLst/>
          </a:prstGeom>
          <a:noFill/>
          <a:ln w="1905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21096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p:cSld name="SECTION_HEADER_1">
    <p:bg>
      <p:bgPr>
        <a:gradFill>
          <a:gsLst>
            <a:gs pos="0">
              <a:srgbClr val="FFFFFF"/>
            </a:gs>
            <a:gs pos="100000">
              <a:srgbClr val="EEEEEE"/>
            </a:gs>
          </a:gsLst>
          <a:path path="circle">
            <a:fillToRect l="50000" t="50000" r="50000" b="50000"/>
          </a:path>
          <a:tileRect/>
        </a:gradFill>
        <a:effectLst/>
      </p:bgPr>
    </p:bg>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623888" y="1282304"/>
            <a:ext cx="7886700" cy="2139600"/>
          </a:xfrm>
          <a:prstGeom prst="rect">
            <a:avLst/>
          </a:prstGeom>
          <a:noFill/>
          <a:ln>
            <a:noFill/>
          </a:ln>
        </p:spPr>
        <p:txBody>
          <a:bodyPr spcFirstLastPara="1" wrap="square" lIns="83975" tIns="41975" rIns="83975" bIns="41975" anchor="b" anchorCtr="0">
            <a:normAutofit/>
          </a:bodyPr>
          <a:lstStyle>
            <a:lvl1pPr lvl="0" algn="l">
              <a:lnSpc>
                <a:spcPct val="90000"/>
              </a:lnSpc>
              <a:spcBef>
                <a:spcPts val="0"/>
              </a:spcBef>
              <a:spcAft>
                <a:spcPts val="0"/>
              </a:spcAft>
              <a:buClr>
                <a:schemeClr val="dk1"/>
              </a:buClr>
              <a:buSzPts val="5500"/>
              <a:buFont typeface="Arial"/>
              <a:buNone/>
              <a:defRPr sz="5500" b="0" i="0">
                <a:solidFill>
                  <a:schemeClr val="dk1"/>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623888" y="3442098"/>
            <a:ext cx="7886700" cy="1125300"/>
          </a:xfrm>
          <a:prstGeom prst="rect">
            <a:avLst/>
          </a:prstGeom>
          <a:noFill/>
          <a:ln>
            <a:noFill/>
          </a:ln>
        </p:spPr>
        <p:txBody>
          <a:bodyPr spcFirstLastPara="1" wrap="square" lIns="83975" tIns="41975" rIns="83975" bIns="41975" anchor="t" anchorCtr="0">
            <a:normAutofit/>
          </a:bodyPr>
          <a:lstStyle>
            <a:lvl1pPr marL="457200" lvl="0" indent="-228600" algn="l">
              <a:lnSpc>
                <a:spcPct val="90000"/>
              </a:lnSpc>
              <a:spcBef>
                <a:spcPts val="900"/>
              </a:spcBef>
              <a:spcAft>
                <a:spcPts val="0"/>
              </a:spcAft>
              <a:buClr>
                <a:schemeClr val="dk1"/>
              </a:buClr>
              <a:buSzPts val="2200"/>
              <a:buNone/>
              <a:defRPr sz="2200" b="0" i="0">
                <a:solidFill>
                  <a:schemeClr val="dk1"/>
                </a:solidFill>
                <a:latin typeface="Arial"/>
                <a:ea typeface="Arial"/>
                <a:cs typeface="Arial"/>
                <a:sym typeface="Arial"/>
              </a:defRPr>
            </a:lvl1pPr>
            <a:lvl2pPr marL="914400" lvl="1" indent="-228600" algn="l">
              <a:lnSpc>
                <a:spcPct val="90000"/>
              </a:lnSpc>
              <a:spcBef>
                <a:spcPts val="1200"/>
              </a:spcBef>
              <a:spcAft>
                <a:spcPts val="0"/>
              </a:spcAft>
              <a:buClr>
                <a:srgbClr val="888888"/>
              </a:buClr>
              <a:buSzPts val="1800"/>
              <a:buNone/>
              <a:defRPr sz="1800">
                <a:solidFill>
                  <a:srgbClr val="888888"/>
                </a:solidFill>
              </a:defRPr>
            </a:lvl2pPr>
            <a:lvl3pPr marL="1371600" lvl="2" indent="-228600" algn="l">
              <a:lnSpc>
                <a:spcPct val="90000"/>
              </a:lnSpc>
              <a:spcBef>
                <a:spcPts val="1200"/>
              </a:spcBef>
              <a:spcAft>
                <a:spcPts val="0"/>
              </a:spcAft>
              <a:buClr>
                <a:srgbClr val="888888"/>
              </a:buClr>
              <a:buSzPts val="1700"/>
              <a:buNone/>
              <a:defRPr sz="1700">
                <a:solidFill>
                  <a:srgbClr val="888888"/>
                </a:solidFill>
              </a:defRPr>
            </a:lvl3pPr>
            <a:lvl4pPr marL="1828800" lvl="3" indent="-228600" algn="l">
              <a:lnSpc>
                <a:spcPct val="90000"/>
              </a:lnSpc>
              <a:spcBef>
                <a:spcPts val="1200"/>
              </a:spcBef>
              <a:spcAft>
                <a:spcPts val="0"/>
              </a:spcAft>
              <a:buClr>
                <a:srgbClr val="888888"/>
              </a:buClr>
              <a:buSzPts val="1500"/>
              <a:buNone/>
              <a:defRPr sz="1500">
                <a:solidFill>
                  <a:srgbClr val="888888"/>
                </a:solidFill>
              </a:defRPr>
            </a:lvl4pPr>
            <a:lvl5pPr marL="2286000" lvl="4" indent="-228600" algn="l">
              <a:lnSpc>
                <a:spcPct val="90000"/>
              </a:lnSpc>
              <a:spcBef>
                <a:spcPts val="1200"/>
              </a:spcBef>
              <a:spcAft>
                <a:spcPts val="0"/>
              </a:spcAft>
              <a:buClr>
                <a:srgbClr val="888888"/>
              </a:buClr>
              <a:buSzPts val="1500"/>
              <a:buNone/>
              <a:defRPr sz="1500">
                <a:solidFill>
                  <a:srgbClr val="888888"/>
                </a:solidFill>
              </a:defRPr>
            </a:lvl5pPr>
            <a:lvl6pPr marL="2743200" lvl="5" indent="-228600" algn="l">
              <a:lnSpc>
                <a:spcPct val="90000"/>
              </a:lnSpc>
              <a:spcBef>
                <a:spcPts val="1200"/>
              </a:spcBef>
              <a:spcAft>
                <a:spcPts val="0"/>
              </a:spcAft>
              <a:buClr>
                <a:srgbClr val="888888"/>
              </a:buClr>
              <a:buSzPts val="1500"/>
              <a:buNone/>
              <a:defRPr sz="1500">
                <a:solidFill>
                  <a:srgbClr val="888888"/>
                </a:solidFill>
              </a:defRPr>
            </a:lvl6pPr>
            <a:lvl7pPr marL="3200400" lvl="6" indent="-228600" algn="l">
              <a:lnSpc>
                <a:spcPct val="90000"/>
              </a:lnSpc>
              <a:spcBef>
                <a:spcPts val="1200"/>
              </a:spcBef>
              <a:spcAft>
                <a:spcPts val="0"/>
              </a:spcAft>
              <a:buClr>
                <a:srgbClr val="888888"/>
              </a:buClr>
              <a:buSzPts val="1500"/>
              <a:buNone/>
              <a:defRPr sz="1500">
                <a:solidFill>
                  <a:srgbClr val="888888"/>
                </a:solidFill>
              </a:defRPr>
            </a:lvl7pPr>
            <a:lvl8pPr marL="3657600" lvl="7" indent="-228600" algn="l">
              <a:lnSpc>
                <a:spcPct val="90000"/>
              </a:lnSpc>
              <a:spcBef>
                <a:spcPts val="1200"/>
              </a:spcBef>
              <a:spcAft>
                <a:spcPts val="0"/>
              </a:spcAft>
              <a:buClr>
                <a:srgbClr val="888888"/>
              </a:buClr>
              <a:buSzPts val="1500"/>
              <a:buNone/>
              <a:defRPr sz="1500">
                <a:solidFill>
                  <a:srgbClr val="888888"/>
                </a:solidFill>
              </a:defRPr>
            </a:lvl8pPr>
            <a:lvl9pPr marL="4114800" lvl="8" indent="-228600" algn="l">
              <a:lnSpc>
                <a:spcPct val="90000"/>
              </a:lnSpc>
              <a:spcBef>
                <a:spcPts val="1200"/>
              </a:spcBef>
              <a:spcAft>
                <a:spcPts val="1200"/>
              </a:spcAft>
              <a:buClr>
                <a:srgbClr val="888888"/>
              </a:buClr>
              <a:buSzPts val="1500"/>
              <a:buNone/>
              <a:defRPr sz="1500">
                <a:solidFill>
                  <a:srgbClr val="888888"/>
                </a:solidFill>
              </a:defRPr>
            </a:lvl9pPr>
          </a:lstStyle>
          <a:p>
            <a:endParaRPr/>
          </a:p>
        </p:txBody>
      </p:sp>
      <p:sp>
        <p:nvSpPr>
          <p:cNvPr id="26" name="Google Shape;26;p4"/>
          <p:cNvSpPr txBox="1">
            <a:spLocks noGrp="1"/>
          </p:cNvSpPr>
          <p:nvPr>
            <p:ph type="dt" idx="10"/>
          </p:nvPr>
        </p:nvSpPr>
        <p:spPr>
          <a:xfrm>
            <a:off x="0" y="4862213"/>
            <a:ext cx="2057400" cy="273900"/>
          </a:xfrm>
          <a:prstGeom prst="rect">
            <a:avLst/>
          </a:prstGeom>
          <a:noFill/>
          <a:ln>
            <a:noFill/>
          </a:ln>
        </p:spPr>
        <p:txBody>
          <a:bodyPr spcFirstLastPara="1" wrap="square" lIns="83975" tIns="41975" rIns="83975" bIns="41975"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7" name="Google Shape;27;p4"/>
          <p:cNvSpPr txBox="1">
            <a:spLocks noGrp="1"/>
          </p:cNvSpPr>
          <p:nvPr>
            <p:ph type="ftr" idx="11"/>
          </p:nvPr>
        </p:nvSpPr>
        <p:spPr>
          <a:xfrm>
            <a:off x="3028950" y="4869656"/>
            <a:ext cx="3086100" cy="273900"/>
          </a:xfrm>
          <a:prstGeom prst="rect">
            <a:avLst/>
          </a:prstGeom>
          <a:noFill/>
          <a:ln>
            <a:noFill/>
          </a:ln>
        </p:spPr>
        <p:txBody>
          <a:bodyPr spcFirstLastPara="1" wrap="square" lIns="83975" tIns="41975" rIns="83975" bIns="41975" anchor="b"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8" name="Google Shape;28;p4"/>
          <p:cNvSpPr txBox="1">
            <a:spLocks noGrp="1"/>
          </p:cNvSpPr>
          <p:nvPr>
            <p:ph type="sldNum" idx="12"/>
          </p:nvPr>
        </p:nvSpPr>
        <p:spPr>
          <a:xfrm>
            <a:off x="7086600" y="4869656"/>
            <a:ext cx="2057400" cy="273900"/>
          </a:xfrm>
          <a:prstGeom prst="rect">
            <a:avLst/>
          </a:prstGeom>
          <a:noFill/>
          <a:ln>
            <a:noFill/>
          </a:ln>
        </p:spPr>
        <p:txBody>
          <a:bodyPr spcFirstLastPara="1" wrap="square" lIns="83975" tIns="41975" rIns="83975" bIns="41975" anchor="b"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cxnSp>
        <p:nvCxnSpPr>
          <p:cNvPr id="29" name="Google Shape;29;p4"/>
          <p:cNvCxnSpPr/>
          <p:nvPr/>
        </p:nvCxnSpPr>
        <p:spPr>
          <a:xfrm>
            <a:off x="589416" y="3421857"/>
            <a:ext cx="7994100" cy="0"/>
          </a:xfrm>
          <a:prstGeom prst="straightConnector1">
            <a:avLst/>
          </a:prstGeom>
          <a:noFill/>
          <a:ln w="19050" cap="flat" cmpd="sng">
            <a:solidFill>
              <a:schemeClr val="dk1"/>
            </a:solidFill>
            <a:prstDash val="solid"/>
            <a:round/>
            <a:headEnd type="none" w="sm" len="sm"/>
            <a:tailEnd type="none" w="sm" len="sm"/>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sp>
        <p:nvSpPr>
          <p:cNvPr id="7" name="Subtitle 2">
            <a:extLst>
              <a:ext uri="{FF2B5EF4-FFF2-40B4-BE49-F238E27FC236}">
                <a16:creationId xmlns:a16="http://schemas.microsoft.com/office/drawing/2014/main" id="{50B0D6A5-BC3B-B40E-0E7F-ACB12656EB7B}"/>
              </a:ext>
            </a:extLst>
          </p:cNvPr>
          <p:cNvSpPr txBox="1">
            <a:spLocks/>
          </p:cNvSpPr>
          <p:nvPr userDrawn="1"/>
        </p:nvSpPr>
        <p:spPr>
          <a:xfrm>
            <a:off x="92365" y="1631272"/>
            <a:ext cx="3459437" cy="3209277"/>
          </a:xfrm>
          <a:prstGeom prst="rect">
            <a:avLst/>
          </a:prstGeom>
          <a:solidFill>
            <a:schemeClr val="bg2"/>
          </a:solidFill>
          <a:ln>
            <a:noFill/>
          </a:ln>
        </p:spPr>
        <p:txBody>
          <a:bodyPr spcFirstLastPara="1" wrap="square" lIns="75426" tIns="75426" rIns="75426" bIns="75426" anchor="t" anchorCtr="0">
            <a:normAutofit fontScale="85000" lnSpcReduction="20000"/>
          </a:bodyPr>
          <a:lstStyle>
            <a:defPPr marR="0" lvl="0" algn="l" rtl="0">
              <a:lnSpc>
                <a:spcPct val="100000"/>
              </a:lnSpc>
              <a:spcBef>
                <a:spcPts val="0"/>
              </a:spcBef>
              <a:spcAft>
                <a:spcPts val="0"/>
              </a:spcAft>
            </a:defPPr>
            <a:lvl1pPr marL="457200" marR="0" lvl="0" indent="-381000" algn="l" rtl="0" eaLnBrk="1" hangingPunct="1">
              <a:lnSpc>
                <a:spcPct val="100000"/>
              </a:lnSpc>
              <a:spcBef>
                <a:spcPts val="800"/>
              </a:spcBef>
              <a:spcAft>
                <a:spcPts val="0"/>
              </a:spcAft>
              <a:buClr>
                <a:schemeClr val="dk1"/>
              </a:buClr>
              <a:buSzPts val="2300"/>
              <a:buFont typeface="Open Sans Medium"/>
              <a:buNone/>
              <a:defRPr sz="2300" b="0" i="0" u="none" strike="noStrike" cap="none">
                <a:solidFill>
                  <a:schemeClr val="dk1"/>
                </a:solidFill>
                <a:latin typeface="Open Sans Medium"/>
                <a:ea typeface="Open Sans Medium"/>
                <a:cs typeface="Open Sans Medium"/>
                <a:sym typeface="Open Sans Medium"/>
              </a:defRPr>
            </a:lvl1pPr>
            <a:lvl2pPr marL="914400" marR="0" lvl="1" indent="-349250" algn="ctr" rtl="0" eaLnBrk="1" hangingPunct="1">
              <a:lnSpc>
                <a:spcPct val="100000"/>
              </a:lnSpc>
              <a:spcBef>
                <a:spcPts val="0"/>
              </a:spcBef>
              <a:spcAft>
                <a:spcPts val="0"/>
              </a:spcAft>
              <a:buClr>
                <a:schemeClr val="dk1"/>
              </a:buClr>
              <a:buSzPts val="3400"/>
              <a:buFont typeface="Open Sans SemiBold"/>
              <a:buNone/>
              <a:defRPr sz="3400" b="0" i="0" u="none" strike="noStrike" cap="none">
                <a:solidFill>
                  <a:schemeClr val="dk1"/>
                </a:solidFill>
                <a:latin typeface="Open Sans SemiBold"/>
                <a:ea typeface="Open Sans SemiBold"/>
                <a:cs typeface="Open Sans SemiBold"/>
                <a:sym typeface="Open Sans SemiBold"/>
              </a:defRPr>
            </a:lvl2pPr>
            <a:lvl3pPr marL="1371600" marR="0" lvl="2" indent="-349250" algn="ctr" rtl="0" eaLnBrk="1" hangingPunct="1">
              <a:lnSpc>
                <a:spcPct val="100000"/>
              </a:lnSpc>
              <a:spcBef>
                <a:spcPts val="0"/>
              </a:spcBef>
              <a:spcAft>
                <a:spcPts val="0"/>
              </a:spcAft>
              <a:buClr>
                <a:schemeClr val="dk1"/>
              </a:buClr>
              <a:buSzPts val="3400"/>
              <a:buFont typeface="Open Sans SemiBold"/>
              <a:buNone/>
              <a:defRPr sz="3400" b="0" i="0" u="none" strike="noStrike" cap="none">
                <a:solidFill>
                  <a:schemeClr val="dk1"/>
                </a:solidFill>
                <a:latin typeface="Open Sans SemiBold"/>
                <a:ea typeface="Open Sans SemiBold"/>
                <a:cs typeface="Open Sans SemiBold"/>
                <a:sym typeface="Open Sans SemiBold"/>
              </a:defRPr>
            </a:lvl3pPr>
            <a:lvl4pPr marL="1828800" marR="0" lvl="3" indent="-349250" algn="ctr" rtl="0" eaLnBrk="1" hangingPunct="1">
              <a:lnSpc>
                <a:spcPct val="100000"/>
              </a:lnSpc>
              <a:spcBef>
                <a:spcPts val="0"/>
              </a:spcBef>
              <a:spcAft>
                <a:spcPts val="0"/>
              </a:spcAft>
              <a:buClr>
                <a:schemeClr val="dk1"/>
              </a:buClr>
              <a:buSzPts val="3400"/>
              <a:buFont typeface="Open Sans SemiBold"/>
              <a:buNone/>
              <a:defRPr sz="3400" b="0" i="0" u="none" strike="noStrike" cap="none">
                <a:solidFill>
                  <a:schemeClr val="dk1"/>
                </a:solidFill>
                <a:latin typeface="Open Sans SemiBold"/>
                <a:ea typeface="Open Sans SemiBold"/>
                <a:cs typeface="Open Sans SemiBold"/>
                <a:sym typeface="Open Sans SemiBold"/>
              </a:defRPr>
            </a:lvl4pPr>
            <a:lvl5pPr marL="2286000" marR="0" lvl="4" indent="-349250" algn="ctr" rtl="0" eaLnBrk="1" hangingPunct="1">
              <a:lnSpc>
                <a:spcPct val="100000"/>
              </a:lnSpc>
              <a:spcBef>
                <a:spcPts val="0"/>
              </a:spcBef>
              <a:spcAft>
                <a:spcPts val="0"/>
              </a:spcAft>
              <a:buClr>
                <a:schemeClr val="dk1"/>
              </a:buClr>
              <a:buSzPts val="3400"/>
              <a:buFont typeface="Open Sans SemiBold"/>
              <a:buNone/>
              <a:defRPr sz="3400" b="0" i="0" u="none" strike="noStrike" cap="none">
                <a:solidFill>
                  <a:schemeClr val="dk1"/>
                </a:solidFill>
                <a:latin typeface="Open Sans SemiBold"/>
                <a:ea typeface="Open Sans SemiBold"/>
                <a:cs typeface="Open Sans SemiBold"/>
                <a:sym typeface="Open Sans SemiBold"/>
              </a:defRPr>
            </a:lvl5pPr>
            <a:lvl6pPr marL="2743200" marR="0" lvl="5" indent="-349250" algn="ctr" rtl="0" eaLnBrk="1" hangingPunct="1">
              <a:lnSpc>
                <a:spcPct val="100000"/>
              </a:lnSpc>
              <a:spcBef>
                <a:spcPts val="0"/>
              </a:spcBef>
              <a:spcAft>
                <a:spcPts val="0"/>
              </a:spcAft>
              <a:buClr>
                <a:schemeClr val="dk1"/>
              </a:buClr>
              <a:buSzPts val="3400"/>
              <a:buFont typeface="Open Sans SemiBold"/>
              <a:buNone/>
              <a:defRPr sz="3400" b="0" i="0" u="none" strike="noStrike" cap="none">
                <a:solidFill>
                  <a:schemeClr val="dk1"/>
                </a:solidFill>
                <a:latin typeface="Open Sans SemiBold"/>
                <a:ea typeface="Open Sans SemiBold"/>
                <a:cs typeface="Open Sans SemiBold"/>
                <a:sym typeface="Open Sans SemiBold"/>
              </a:defRPr>
            </a:lvl6pPr>
            <a:lvl7pPr marL="3200400" marR="0" lvl="6" indent="-349250" algn="ctr" rtl="0" eaLnBrk="1" hangingPunct="1">
              <a:lnSpc>
                <a:spcPct val="100000"/>
              </a:lnSpc>
              <a:spcBef>
                <a:spcPts val="0"/>
              </a:spcBef>
              <a:spcAft>
                <a:spcPts val="0"/>
              </a:spcAft>
              <a:buClr>
                <a:schemeClr val="dk1"/>
              </a:buClr>
              <a:buSzPts val="3400"/>
              <a:buFont typeface="Open Sans SemiBold"/>
              <a:buNone/>
              <a:defRPr sz="3400" b="0" i="0" u="none" strike="noStrike" cap="none">
                <a:solidFill>
                  <a:schemeClr val="dk1"/>
                </a:solidFill>
                <a:latin typeface="Open Sans SemiBold"/>
                <a:ea typeface="Open Sans SemiBold"/>
                <a:cs typeface="Open Sans SemiBold"/>
                <a:sym typeface="Open Sans SemiBold"/>
              </a:defRPr>
            </a:lvl7pPr>
            <a:lvl8pPr marL="3657600" marR="0" lvl="7" indent="-349250" algn="ctr" rtl="0" eaLnBrk="1" hangingPunct="1">
              <a:lnSpc>
                <a:spcPct val="100000"/>
              </a:lnSpc>
              <a:spcBef>
                <a:spcPts val="0"/>
              </a:spcBef>
              <a:spcAft>
                <a:spcPts val="0"/>
              </a:spcAft>
              <a:buClr>
                <a:schemeClr val="dk1"/>
              </a:buClr>
              <a:buSzPts val="3400"/>
              <a:buFont typeface="Open Sans SemiBold"/>
              <a:buNone/>
              <a:defRPr sz="3400" b="0" i="0" u="none" strike="noStrike" cap="none">
                <a:solidFill>
                  <a:schemeClr val="dk1"/>
                </a:solidFill>
                <a:latin typeface="Open Sans SemiBold"/>
                <a:ea typeface="Open Sans SemiBold"/>
                <a:cs typeface="Open Sans SemiBold"/>
                <a:sym typeface="Open Sans SemiBold"/>
              </a:defRPr>
            </a:lvl8pPr>
            <a:lvl9pPr marL="4114800" marR="0" lvl="8" indent="-349250" algn="ctr" rtl="0" eaLnBrk="1" hangingPunct="1">
              <a:lnSpc>
                <a:spcPct val="100000"/>
              </a:lnSpc>
              <a:spcBef>
                <a:spcPts val="0"/>
              </a:spcBef>
              <a:spcAft>
                <a:spcPts val="0"/>
              </a:spcAft>
              <a:buClr>
                <a:schemeClr val="dk1"/>
              </a:buClr>
              <a:buSzPts val="3400"/>
              <a:buFont typeface="Open Sans SemiBold"/>
              <a:buNone/>
              <a:defRPr sz="3400" b="0" i="0" u="none" strike="noStrike" cap="none">
                <a:solidFill>
                  <a:schemeClr val="dk1"/>
                </a:solidFill>
                <a:latin typeface="Open Sans SemiBold"/>
                <a:ea typeface="Open Sans SemiBold"/>
                <a:cs typeface="Open Sans SemiBold"/>
                <a:sym typeface="Open Sans SemiBold"/>
              </a:defRPr>
            </a:lvl9pPr>
          </a:lstStyle>
          <a:p>
            <a:pPr algn="r">
              <a:lnSpc>
                <a:spcPct val="120000"/>
              </a:lnSpc>
            </a:pPr>
            <a:r>
              <a:rPr lang="en-US" sz="1350" b="1" dirty="0"/>
              <a:t>Shinwoo Kim</a:t>
            </a:r>
          </a:p>
          <a:p>
            <a:pPr algn="r">
              <a:lnSpc>
                <a:spcPct val="120000"/>
              </a:lnSpc>
              <a:spcBef>
                <a:spcPts val="0"/>
              </a:spcBef>
            </a:pPr>
            <a:r>
              <a:rPr lang="en-US" sz="1050" dirty="0"/>
              <a:t>Teaching Assistant</a:t>
            </a:r>
          </a:p>
          <a:p>
            <a:pPr algn="r">
              <a:lnSpc>
                <a:spcPct val="120000"/>
              </a:lnSpc>
              <a:spcBef>
                <a:spcPts val="0"/>
              </a:spcBef>
            </a:pPr>
            <a:r>
              <a:rPr lang="en-US" sz="1091" dirty="0">
                <a:solidFill>
                  <a:schemeClr val="accent1"/>
                </a:solidFill>
                <a:latin typeface="Consolas" panose="020B0609020204030204" pitchFamily="49" charset="0"/>
                <a:cs typeface="Consolas" panose="020B0609020204030204" pitchFamily="49" charset="0"/>
              </a:rPr>
              <a:t>shinwookim@pitt.edu</a:t>
            </a:r>
          </a:p>
          <a:p>
            <a:pPr algn="r">
              <a:spcBef>
                <a:spcPts val="0"/>
              </a:spcBef>
            </a:pPr>
            <a:r>
              <a:rPr lang="en-US" sz="1091" dirty="0">
                <a:solidFill>
                  <a:schemeClr val="accent1"/>
                </a:solidFill>
                <a:latin typeface="Consolas" panose="020B0609020204030204" pitchFamily="49" charset="0"/>
                <a:cs typeface="Consolas" panose="020B0609020204030204" pitchFamily="49" charset="0"/>
              </a:rPr>
              <a:t>https://sites.pitt.edu/~shk148/</a:t>
            </a:r>
          </a:p>
          <a:p>
            <a:pPr algn="r"/>
            <a:endParaRPr lang="en-US" sz="1227" dirty="0">
              <a:latin typeface="Consolas" panose="020B0609020204030204" pitchFamily="49" charset="0"/>
              <a:cs typeface="Consolas" panose="020B0609020204030204" pitchFamily="49" charset="0"/>
            </a:endParaRPr>
          </a:p>
          <a:p>
            <a:pPr algn="r"/>
            <a:r>
              <a:rPr lang="en-US" sz="1091" dirty="0"/>
              <a:t>Spring 2023, Term 2234</a:t>
            </a:r>
          </a:p>
          <a:p>
            <a:pPr algn="r"/>
            <a:r>
              <a:rPr lang="en-US" sz="1091" dirty="0"/>
              <a:t>Friday 12 PM Recitation</a:t>
            </a:r>
          </a:p>
          <a:p>
            <a:pPr algn="r"/>
            <a:r>
              <a:rPr lang="en-US" sz="1091" dirty="0"/>
              <a:t>Jan 20</a:t>
            </a:r>
            <a:r>
              <a:rPr lang="en-US" sz="1091" baseline="30000" dirty="0"/>
              <a:t>th</a:t>
            </a:r>
            <a:r>
              <a:rPr lang="en-US" sz="1091" dirty="0"/>
              <a:t>, 2023</a:t>
            </a:r>
            <a:endParaRPr lang="en-US" sz="1227" dirty="0"/>
          </a:p>
          <a:p>
            <a:pPr algn="r"/>
            <a:endParaRPr lang="en-US" sz="1050" dirty="0"/>
          </a:p>
          <a:p>
            <a:pPr algn="r"/>
            <a:r>
              <a:rPr lang="en-US" sz="1050" dirty="0"/>
              <a:t>Slides adapted from </a:t>
            </a:r>
          </a:p>
          <a:p>
            <a:pPr algn="r"/>
            <a:r>
              <a:rPr lang="en-US" sz="1050" dirty="0"/>
              <a:t>Martha Dixon and Vinicius Petrucci</a:t>
            </a:r>
          </a:p>
          <a:p>
            <a:pPr algn="r"/>
            <a:endParaRPr lang="en-US" sz="1050" dirty="0"/>
          </a:p>
          <a:p>
            <a:pPr algn="r"/>
            <a:r>
              <a:rPr lang="en-US" sz="1050" dirty="0"/>
              <a:t>Department of Computer Science</a:t>
            </a:r>
          </a:p>
          <a:p>
            <a:pPr algn="r"/>
            <a:r>
              <a:rPr lang="en-US" sz="1050" dirty="0"/>
              <a:t>School of Computing &amp; Information</a:t>
            </a:r>
          </a:p>
          <a:p>
            <a:pPr algn="r"/>
            <a:r>
              <a:rPr lang="en-US" sz="1050" dirty="0"/>
              <a:t>University of Pittsb</a:t>
            </a:r>
            <a:r>
              <a:rPr lang="en-US" sz="1091" dirty="0"/>
              <a:t>urgh</a:t>
            </a:r>
          </a:p>
        </p:txBody>
      </p:sp>
      <p:sp>
        <p:nvSpPr>
          <p:cNvPr id="2" name="Rectangle 1">
            <a:extLst>
              <a:ext uri="{FF2B5EF4-FFF2-40B4-BE49-F238E27FC236}">
                <a16:creationId xmlns:a16="http://schemas.microsoft.com/office/drawing/2014/main" id="{64A105B1-F4F1-F011-2EAB-9475C6D4E092}"/>
              </a:ext>
            </a:extLst>
          </p:cNvPr>
          <p:cNvSpPr/>
          <p:nvPr userDrawn="1"/>
        </p:nvSpPr>
        <p:spPr>
          <a:xfrm>
            <a:off x="-9272" y="3416"/>
            <a:ext cx="9162545" cy="5136670"/>
          </a:xfrm>
          <a:prstGeom prst="rect">
            <a:avLst/>
          </a:prstGeom>
          <a:blipFill dpi="0" rotWithShape="1">
            <a:blip r:embed="rId2">
              <a:alphaModFix/>
              <a:extLst>
                <a:ext uri="{28A0092B-C50C-407E-A947-70E740481C1C}">
                  <a14:useLocalDpi xmlns:a14="http://schemas.microsoft.com/office/drawing/2010/main" val="0"/>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9" dirty="0"/>
          </a:p>
        </p:txBody>
      </p:sp>
      <p:sp>
        <p:nvSpPr>
          <p:cNvPr id="3" name="Rectangle 2">
            <a:extLst>
              <a:ext uri="{FF2B5EF4-FFF2-40B4-BE49-F238E27FC236}">
                <a16:creationId xmlns:a16="http://schemas.microsoft.com/office/drawing/2014/main" id="{5B57CD7A-E8C8-ACBF-583E-B0B3B67BB6DB}"/>
              </a:ext>
            </a:extLst>
          </p:cNvPr>
          <p:cNvSpPr/>
          <p:nvPr userDrawn="1"/>
        </p:nvSpPr>
        <p:spPr>
          <a:xfrm>
            <a:off x="-18545" y="3416"/>
            <a:ext cx="9162545" cy="513667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9" dirty="0"/>
          </a:p>
        </p:txBody>
      </p:sp>
      <p:sp>
        <p:nvSpPr>
          <p:cNvPr id="12" name="Google Shape;12;p2"/>
          <p:cNvSpPr txBox="1">
            <a:spLocks noGrp="1"/>
          </p:cNvSpPr>
          <p:nvPr>
            <p:ph type="ctrTitle"/>
          </p:nvPr>
        </p:nvSpPr>
        <p:spPr>
          <a:xfrm>
            <a:off x="3724103" y="1546612"/>
            <a:ext cx="5139313" cy="572906"/>
          </a:xfrm>
          <a:prstGeom prst="rect">
            <a:avLst/>
          </a:prstGeom>
        </p:spPr>
        <p:txBody>
          <a:bodyPr spcFirstLastPara="1" wrap="square" lIns="110625" tIns="110625" rIns="110625" bIns="110625" anchor="b" anchorCtr="0">
            <a:noAutofit/>
          </a:bodyPr>
          <a:lstStyle>
            <a:lvl1pPr lvl="0">
              <a:spcBef>
                <a:spcPts val="0"/>
              </a:spcBef>
              <a:spcAft>
                <a:spcPts val="0"/>
              </a:spcAft>
              <a:buSzPts val="2600"/>
              <a:buFont typeface="Open Sans"/>
              <a:buNone/>
              <a:defRPr sz="1909" b="0">
                <a:latin typeface="Open Sans Bold" panose="020B0806030504020204" pitchFamily="34" charset="0"/>
                <a:ea typeface="Open Sans Bold" panose="020B0806030504020204" pitchFamily="34" charset="0"/>
                <a:cs typeface="Open Sans Bold" panose="020B0806030504020204" pitchFamily="34" charset="0"/>
                <a:sym typeface="Open Sans"/>
              </a:defRPr>
            </a:lvl1pPr>
            <a:lvl2pPr lvl="1" algn="ctr">
              <a:spcBef>
                <a:spcPts val="0"/>
              </a:spcBef>
              <a:spcAft>
                <a:spcPts val="0"/>
              </a:spcAft>
              <a:buSzPts val="6300"/>
              <a:buNone/>
              <a:defRPr sz="4295"/>
            </a:lvl2pPr>
            <a:lvl3pPr lvl="2" algn="ctr">
              <a:spcBef>
                <a:spcPts val="0"/>
              </a:spcBef>
              <a:spcAft>
                <a:spcPts val="0"/>
              </a:spcAft>
              <a:buSzPts val="6300"/>
              <a:buNone/>
              <a:defRPr sz="4295"/>
            </a:lvl3pPr>
            <a:lvl4pPr lvl="3" algn="ctr">
              <a:spcBef>
                <a:spcPts val="0"/>
              </a:spcBef>
              <a:spcAft>
                <a:spcPts val="0"/>
              </a:spcAft>
              <a:buSzPts val="6300"/>
              <a:buNone/>
              <a:defRPr sz="4295"/>
            </a:lvl4pPr>
            <a:lvl5pPr lvl="4" algn="ctr">
              <a:spcBef>
                <a:spcPts val="0"/>
              </a:spcBef>
              <a:spcAft>
                <a:spcPts val="0"/>
              </a:spcAft>
              <a:buSzPts val="6300"/>
              <a:buNone/>
              <a:defRPr sz="4295"/>
            </a:lvl5pPr>
            <a:lvl6pPr lvl="5" algn="ctr">
              <a:spcBef>
                <a:spcPts val="0"/>
              </a:spcBef>
              <a:spcAft>
                <a:spcPts val="0"/>
              </a:spcAft>
              <a:buSzPts val="6300"/>
              <a:buNone/>
              <a:defRPr sz="4295"/>
            </a:lvl6pPr>
            <a:lvl7pPr lvl="6" algn="ctr">
              <a:spcBef>
                <a:spcPts val="0"/>
              </a:spcBef>
              <a:spcAft>
                <a:spcPts val="0"/>
              </a:spcAft>
              <a:buSzPts val="6300"/>
              <a:buNone/>
              <a:defRPr sz="4295"/>
            </a:lvl7pPr>
            <a:lvl8pPr lvl="7" algn="ctr">
              <a:spcBef>
                <a:spcPts val="0"/>
              </a:spcBef>
              <a:spcAft>
                <a:spcPts val="0"/>
              </a:spcAft>
              <a:buSzPts val="6300"/>
              <a:buNone/>
              <a:defRPr sz="4295"/>
            </a:lvl8pPr>
            <a:lvl9pPr lvl="8" algn="ctr">
              <a:spcBef>
                <a:spcPts val="0"/>
              </a:spcBef>
              <a:spcAft>
                <a:spcPts val="0"/>
              </a:spcAft>
              <a:buSzPts val="6300"/>
              <a:buNone/>
              <a:defRPr sz="4295"/>
            </a:lvl9pPr>
          </a:lstStyle>
          <a:p>
            <a:r>
              <a:rPr lang="en-US" dirty="0"/>
              <a:t>Click to edit Master title style</a:t>
            </a:r>
            <a:endParaRPr dirty="0"/>
          </a:p>
        </p:txBody>
      </p:sp>
      <p:sp>
        <p:nvSpPr>
          <p:cNvPr id="13" name="Google Shape;13;p2"/>
          <p:cNvSpPr txBox="1">
            <a:spLocks noGrp="1"/>
          </p:cNvSpPr>
          <p:nvPr>
            <p:ph type="subTitle" idx="1"/>
          </p:nvPr>
        </p:nvSpPr>
        <p:spPr>
          <a:xfrm>
            <a:off x="3724103" y="2159773"/>
            <a:ext cx="5139313" cy="1795079"/>
          </a:xfrm>
          <a:prstGeom prst="rect">
            <a:avLst/>
          </a:prstGeom>
        </p:spPr>
        <p:txBody>
          <a:bodyPr spcFirstLastPara="1" wrap="square" lIns="110625" tIns="110625" rIns="110625" bIns="110625" anchor="t" anchorCtr="0">
            <a:normAutofit/>
          </a:bodyPr>
          <a:lstStyle>
            <a:lvl1pPr lvl="0">
              <a:lnSpc>
                <a:spcPct val="100000"/>
              </a:lnSpc>
              <a:spcBef>
                <a:spcPts val="545"/>
              </a:spcBef>
              <a:spcAft>
                <a:spcPts val="0"/>
              </a:spcAft>
              <a:buClr>
                <a:schemeClr val="dk1"/>
              </a:buClr>
              <a:buSzPts val="2300"/>
              <a:buFont typeface="Open Sans Medium"/>
              <a:buNone/>
              <a:defRPr sz="1568">
                <a:solidFill>
                  <a:schemeClr val="dk1"/>
                </a:solidFill>
                <a:latin typeface="Open Sans Medium"/>
                <a:ea typeface="Open Sans Medium"/>
                <a:cs typeface="Open Sans Medium"/>
                <a:sym typeface="Open Sans Medium"/>
              </a:defRPr>
            </a:lvl1pPr>
            <a:lvl2pPr lvl="1" algn="ctr">
              <a:lnSpc>
                <a:spcPct val="100000"/>
              </a:lnSpc>
              <a:spcBef>
                <a:spcPts val="0"/>
              </a:spcBef>
              <a:spcAft>
                <a:spcPts val="0"/>
              </a:spcAft>
              <a:buSzPts val="3400"/>
              <a:buNone/>
              <a:defRPr sz="2318"/>
            </a:lvl2pPr>
            <a:lvl3pPr lvl="2" algn="ctr">
              <a:lnSpc>
                <a:spcPct val="100000"/>
              </a:lnSpc>
              <a:spcBef>
                <a:spcPts val="0"/>
              </a:spcBef>
              <a:spcAft>
                <a:spcPts val="0"/>
              </a:spcAft>
              <a:buSzPts val="3400"/>
              <a:buNone/>
              <a:defRPr sz="2318"/>
            </a:lvl3pPr>
            <a:lvl4pPr lvl="3" algn="ctr">
              <a:lnSpc>
                <a:spcPct val="100000"/>
              </a:lnSpc>
              <a:spcBef>
                <a:spcPts val="0"/>
              </a:spcBef>
              <a:spcAft>
                <a:spcPts val="0"/>
              </a:spcAft>
              <a:buSzPts val="3400"/>
              <a:buNone/>
              <a:defRPr sz="2318"/>
            </a:lvl4pPr>
            <a:lvl5pPr lvl="4" algn="ctr">
              <a:lnSpc>
                <a:spcPct val="100000"/>
              </a:lnSpc>
              <a:spcBef>
                <a:spcPts val="0"/>
              </a:spcBef>
              <a:spcAft>
                <a:spcPts val="0"/>
              </a:spcAft>
              <a:buSzPts val="3400"/>
              <a:buNone/>
              <a:defRPr sz="2318"/>
            </a:lvl5pPr>
            <a:lvl6pPr lvl="5" algn="ctr">
              <a:lnSpc>
                <a:spcPct val="100000"/>
              </a:lnSpc>
              <a:spcBef>
                <a:spcPts val="0"/>
              </a:spcBef>
              <a:spcAft>
                <a:spcPts val="0"/>
              </a:spcAft>
              <a:buSzPts val="3400"/>
              <a:buNone/>
              <a:defRPr sz="2318"/>
            </a:lvl6pPr>
            <a:lvl7pPr lvl="6" algn="ctr">
              <a:lnSpc>
                <a:spcPct val="100000"/>
              </a:lnSpc>
              <a:spcBef>
                <a:spcPts val="0"/>
              </a:spcBef>
              <a:spcAft>
                <a:spcPts val="0"/>
              </a:spcAft>
              <a:buSzPts val="3400"/>
              <a:buNone/>
              <a:defRPr sz="2318"/>
            </a:lvl7pPr>
            <a:lvl8pPr lvl="7" algn="ctr">
              <a:lnSpc>
                <a:spcPct val="100000"/>
              </a:lnSpc>
              <a:spcBef>
                <a:spcPts val="0"/>
              </a:spcBef>
              <a:spcAft>
                <a:spcPts val="0"/>
              </a:spcAft>
              <a:buSzPts val="3400"/>
              <a:buNone/>
              <a:defRPr sz="2318"/>
            </a:lvl8pPr>
            <a:lvl9pPr lvl="8" algn="ctr">
              <a:lnSpc>
                <a:spcPct val="100000"/>
              </a:lnSpc>
              <a:spcBef>
                <a:spcPts val="0"/>
              </a:spcBef>
              <a:spcAft>
                <a:spcPts val="0"/>
              </a:spcAft>
              <a:buSzPts val="3400"/>
              <a:buNone/>
              <a:defRPr sz="2318"/>
            </a:lvl9pPr>
          </a:lstStyle>
          <a:p>
            <a:r>
              <a:rPr lang="en-US" dirty="0"/>
              <a:t>Click to edit Master subtitle style</a:t>
            </a:r>
            <a:endParaRPr dirty="0"/>
          </a:p>
        </p:txBody>
      </p:sp>
      <p:cxnSp>
        <p:nvCxnSpPr>
          <p:cNvPr id="14" name="Google Shape;14;p2"/>
          <p:cNvCxnSpPr>
            <a:cxnSpLocks/>
          </p:cNvCxnSpPr>
          <p:nvPr/>
        </p:nvCxnSpPr>
        <p:spPr>
          <a:xfrm>
            <a:off x="3724103" y="2126284"/>
            <a:ext cx="5139313" cy="66"/>
          </a:xfrm>
          <a:prstGeom prst="straightConnector1">
            <a:avLst/>
          </a:prstGeom>
          <a:noFill/>
          <a:ln w="28575" cap="flat" cmpd="sng">
            <a:solidFill>
              <a:schemeClr val="dk1"/>
            </a:solidFill>
            <a:prstDash val="solid"/>
            <a:round/>
            <a:headEnd type="none" w="med" len="med"/>
            <a:tailEnd type="none" w="med" len="med"/>
          </a:ln>
        </p:spPr>
      </p:cxnSp>
      <p:sp>
        <p:nvSpPr>
          <p:cNvPr id="15" name="Google Shape;15;p2"/>
          <p:cNvSpPr/>
          <p:nvPr/>
        </p:nvSpPr>
        <p:spPr>
          <a:xfrm>
            <a:off x="-18545" y="-4233"/>
            <a:ext cx="9162545" cy="572906"/>
          </a:xfrm>
          <a:prstGeom prst="rect">
            <a:avLst/>
          </a:prstGeom>
          <a:solidFill>
            <a:srgbClr val="003594"/>
          </a:solidFill>
          <a:ln>
            <a:noFill/>
          </a:ln>
        </p:spPr>
        <p:txBody>
          <a:bodyPr spcFirstLastPara="1" wrap="square" lIns="47727" tIns="47727" rIns="47727" bIns="47727" anchor="ctr" anchorCtr="0">
            <a:noAutofit/>
          </a:bodyPr>
          <a:lstStyle/>
          <a:p>
            <a:pPr marL="0" lvl="0" indent="0" algn="l" rtl="0">
              <a:spcBef>
                <a:spcPts val="0"/>
              </a:spcBef>
              <a:spcAft>
                <a:spcPts val="0"/>
              </a:spcAft>
              <a:buNone/>
            </a:pPr>
            <a:endParaRPr sz="879"/>
          </a:p>
        </p:txBody>
      </p:sp>
      <p:sp>
        <p:nvSpPr>
          <p:cNvPr id="16" name="Google Shape;16;p2"/>
          <p:cNvSpPr txBox="1">
            <a:spLocks noGrp="1"/>
          </p:cNvSpPr>
          <p:nvPr>
            <p:ph type="subTitle" idx="2"/>
          </p:nvPr>
        </p:nvSpPr>
        <p:spPr>
          <a:xfrm>
            <a:off x="1057017" y="11447"/>
            <a:ext cx="4917818" cy="507072"/>
          </a:xfrm>
          <a:prstGeom prst="rect">
            <a:avLst/>
          </a:prstGeom>
        </p:spPr>
        <p:txBody>
          <a:bodyPr spcFirstLastPara="1" wrap="square" lIns="110625" tIns="110625" rIns="110625" bIns="110625" anchor="ctr" anchorCtr="0">
            <a:normAutofit/>
          </a:bodyPr>
          <a:lstStyle>
            <a:lvl1pPr lvl="0" algn="r">
              <a:lnSpc>
                <a:spcPct val="100000"/>
              </a:lnSpc>
              <a:spcBef>
                <a:spcPts val="545"/>
              </a:spcBef>
              <a:spcAft>
                <a:spcPts val="0"/>
              </a:spcAft>
              <a:buClr>
                <a:srgbClr val="FFFFFF"/>
              </a:buClr>
              <a:buSzPts val="3100"/>
              <a:buFont typeface="EB Garamond"/>
              <a:buNone/>
              <a:defRPr sz="2114">
                <a:solidFill>
                  <a:srgbClr val="FFFFFF"/>
                </a:solidFill>
                <a:latin typeface="EB Garamond"/>
                <a:ea typeface="EB Garamond"/>
                <a:cs typeface="EB Garamond"/>
                <a:sym typeface="EB Garamond"/>
              </a:defRPr>
            </a:lvl1pPr>
            <a:lvl2pPr lvl="1">
              <a:spcBef>
                <a:spcPts val="0"/>
              </a:spcBef>
              <a:spcAft>
                <a:spcPts val="0"/>
              </a:spcAft>
              <a:buClr>
                <a:srgbClr val="FFFFFF"/>
              </a:buClr>
              <a:buSzPts val="1900"/>
              <a:buFont typeface="EB Garamond"/>
              <a:buNone/>
              <a:defRPr>
                <a:solidFill>
                  <a:srgbClr val="FFFFFF"/>
                </a:solidFill>
                <a:latin typeface="EB Garamond"/>
                <a:ea typeface="EB Garamond"/>
                <a:cs typeface="EB Garamond"/>
                <a:sym typeface="EB Garamond"/>
              </a:defRPr>
            </a:lvl2pPr>
            <a:lvl3pPr lvl="2">
              <a:spcBef>
                <a:spcPts val="0"/>
              </a:spcBef>
              <a:spcAft>
                <a:spcPts val="0"/>
              </a:spcAft>
              <a:buClr>
                <a:srgbClr val="FFFFFF"/>
              </a:buClr>
              <a:buSzPts val="1900"/>
              <a:buFont typeface="EB Garamond"/>
              <a:buNone/>
              <a:defRPr>
                <a:solidFill>
                  <a:srgbClr val="FFFFFF"/>
                </a:solidFill>
                <a:latin typeface="EB Garamond"/>
                <a:ea typeface="EB Garamond"/>
                <a:cs typeface="EB Garamond"/>
                <a:sym typeface="EB Garamond"/>
              </a:defRPr>
            </a:lvl3pPr>
            <a:lvl4pPr lvl="3">
              <a:spcBef>
                <a:spcPts val="0"/>
              </a:spcBef>
              <a:spcAft>
                <a:spcPts val="0"/>
              </a:spcAft>
              <a:buClr>
                <a:srgbClr val="FFFFFF"/>
              </a:buClr>
              <a:buSzPts val="1900"/>
              <a:buFont typeface="EB Garamond"/>
              <a:buNone/>
              <a:defRPr>
                <a:solidFill>
                  <a:srgbClr val="FFFFFF"/>
                </a:solidFill>
                <a:latin typeface="EB Garamond"/>
                <a:ea typeface="EB Garamond"/>
                <a:cs typeface="EB Garamond"/>
                <a:sym typeface="EB Garamond"/>
              </a:defRPr>
            </a:lvl4pPr>
            <a:lvl5pPr lvl="4">
              <a:spcBef>
                <a:spcPts val="0"/>
              </a:spcBef>
              <a:spcAft>
                <a:spcPts val="0"/>
              </a:spcAft>
              <a:buClr>
                <a:srgbClr val="FFFFFF"/>
              </a:buClr>
              <a:buSzPts val="1900"/>
              <a:buFont typeface="EB Garamond"/>
              <a:buNone/>
              <a:defRPr>
                <a:solidFill>
                  <a:srgbClr val="FFFFFF"/>
                </a:solidFill>
                <a:latin typeface="EB Garamond"/>
                <a:ea typeface="EB Garamond"/>
                <a:cs typeface="EB Garamond"/>
                <a:sym typeface="EB Garamond"/>
              </a:defRPr>
            </a:lvl5pPr>
            <a:lvl6pPr lvl="5">
              <a:spcBef>
                <a:spcPts val="0"/>
              </a:spcBef>
              <a:spcAft>
                <a:spcPts val="0"/>
              </a:spcAft>
              <a:buClr>
                <a:srgbClr val="FFFFFF"/>
              </a:buClr>
              <a:buSzPts val="1900"/>
              <a:buFont typeface="EB Garamond"/>
              <a:buNone/>
              <a:defRPr>
                <a:solidFill>
                  <a:srgbClr val="FFFFFF"/>
                </a:solidFill>
                <a:latin typeface="EB Garamond"/>
                <a:ea typeface="EB Garamond"/>
                <a:cs typeface="EB Garamond"/>
                <a:sym typeface="EB Garamond"/>
              </a:defRPr>
            </a:lvl6pPr>
            <a:lvl7pPr lvl="6">
              <a:spcBef>
                <a:spcPts val="0"/>
              </a:spcBef>
              <a:spcAft>
                <a:spcPts val="0"/>
              </a:spcAft>
              <a:buClr>
                <a:srgbClr val="FFFFFF"/>
              </a:buClr>
              <a:buSzPts val="1900"/>
              <a:buFont typeface="EB Garamond"/>
              <a:buNone/>
              <a:defRPr>
                <a:solidFill>
                  <a:srgbClr val="FFFFFF"/>
                </a:solidFill>
                <a:latin typeface="EB Garamond"/>
                <a:ea typeface="EB Garamond"/>
                <a:cs typeface="EB Garamond"/>
                <a:sym typeface="EB Garamond"/>
              </a:defRPr>
            </a:lvl7pPr>
            <a:lvl8pPr lvl="7">
              <a:spcBef>
                <a:spcPts val="0"/>
              </a:spcBef>
              <a:spcAft>
                <a:spcPts val="0"/>
              </a:spcAft>
              <a:buClr>
                <a:srgbClr val="FFFFFF"/>
              </a:buClr>
              <a:buSzPts val="1900"/>
              <a:buFont typeface="EB Garamond"/>
              <a:buNone/>
              <a:defRPr>
                <a:solidFill>
                  <a:srgbClr val="FFFFFF"/>
                </a:solidFill>
                <a:latin typeface="EB Garamond"/>
                <a:ea typeface="EB Garamond"/>
                <a:cs typeface="EB Garamond"/>
                <a:sym typeface="EB Garamond"/>
              </a:defRPr>
            </a:lvl8pPr>
            <a:lvl9pPr lvl="8">
              <a:spcBef>
                <a:spcPts val="0"/>
              </a:spcBef>
              <a:spcAft>
                <a:spcPts val="0"/>
              </a:spcAft>
              <a:buClr>
                <a:srgbClr val="FFFFFF"/>
              </a:buClr>
              <a:buSzPts val="1900"/>
              <a:buFont typeface="EB Garamond"/>
              <a:buNone/>
              <a:defRPr>
                <a:solidFill>
                  <a:srgbClr val="FFFFFF"/>
                </a:solidFill>
                <a:latin typeface="EB Garamond"/>
                <a:ea typeface="EB Garamond"/>
                <a:cs typeface="EB Garamond"/>
                <a:sym typeface="EB Garamond"/>
              </a:defRPr>
            </a:lvl9pPr>
          </a:lstStyle>
          <a:p>
            <a:r>
              <a:rPr lang="en-US" dirty="0"/>
              <a:t>Click to edit Master subtitle style</a:t>
            </a:r>
            <a:endParaRPr dirty="0"/>
          </a:p>
        </p:txBody>
      </p:sp>
      <p:cxnSp>
        <p:nvCxnSpPr>
          <p:cNvPr id="18" name="Google Shape;18;p2"/>
          <p:cNvCxnSpPr/>
          <p:nvPr/>
        </p:nvCxnSpPr>
        <p:spPr>
          <a:xfrm>
            <a:off x="6076817" y="162598"/>
            <a:ext cx="0" cy="261141"/>
          </a:xfrm>
          <a:prstGeom prst="straightConnector1">
            <a:avLst/>
          </a:prstGeom>
          <a:noFill/>
          <a:ln w="19050" cap="flat" cmpd="sng">
            <a:solidFill>
              <a:srgbClr val="FFFFFF"/>
            </a:solidFill>
            <a:prstDash val="solid"/>
            <a:round/>
            <a:headEnd type="none" w="med" len="med"/>
            <a:tailEnd type="none" w="med" len="med"/>
          </a:ln>
        </p:spPr>
      </p:cxnSp>
      <p:sp>
        <p:nvSpPr>
          <p:cNvPr id="6" name="Content Placeholder 5">
            <a:extLst>
              <a:ext uri="{FF2B5EF4-FFF2-40B4-BE49-F238E27FC236}">
                <a16:creationId xmlns:a16="http://schemas.microsoft.com/office/drawing/2014/main" id="{7334116B-E4FA-8F83-8DD2-A83A7940482E}"/>
              </a:ext>
            </a:extLst>
          </p:cNvPr>
          <p:cNvSpPr>
            <a:spLocks noGrp="1"/>
          </p:cNvSpPr>
          <p:nvPr>
            <p:ph sz="quarter" idx="10"/>
          </p:nvPr>
        </p:nvSpPr>
        <p:spPr>
          <a:xfrm>
            <a:off x="6178800" y="17271"/>
            <a:ext cx="2787424" cy="495425"/>
          </a:xfrm>
        </p:spPr>
        <p:txBody>
          <a:bodyPr/>
          <a:lstStyle>
            <a:lvl1pPr>
              <a:defRPr lang="en-US" sz="1636" b="0" i="0" u="none" strike="noStrike" cap="none" dirty="0" smtClean="0">
                <a:solidFill>
                  <a:srgbClr val="FFFFFF"/>
                </a:solidFill>
                <a:latin typeface="EB Garamond"/>
                <a:ea typeface="EB Garamond"/>
                <a:cs typeface="EB Garamond"/>
                <a:sym typeface="Arial"/>
              </a:defRPr>
            </a:lvl1pPr>
            <a:lvl2pPr>
              <a:defRPr/>
            </a:lvl2pPr>
          </a:lstStyle>
          <a:p>
            <a:pPr marL="0" marR="0" lvl="0" indent="0" algn="l" rtl="0">
              <a:lnSpc>
                <a:spcPct val="100000"/>
              </a:lnSpc>
              <a:spcBef>
                <a:spcPts val="0"/>
              </a:spcBef>
              <a:spcAft>
                <a:spcPts val="0"/>
              </a:spcAft>
              <a:buClr>
                <a:srgbClr val="000000"/>
              </a:buClr>
              <a:buFont typeface="Arial"/>
              <a:buNone/>
            </a:pPr>
            <a:r>
              <a:rPr lang="en-US" dirty="0"/>
              <a:t>Click to edit Master text styles</a:t>
            </a:r>
          </a:p>
          <a:p>
            <a:pPr marL="0" marR="0" lvl="0" indent="0" algn="l" rtl="0">
              <a:lnSpc>
                <a:spcPct val="100000"/>
              </a:lnSpc>
              <a:spcBef>
                <a:spcPts val="0"/>
              </a:spcBef>
              <a:spcAft>
                <a:spcPts val="0"/>
              </a:spcAft>
              <a:buClr>
                <a:srgbClr val="000000"/>
              </a:buClr>
              <a:buFont typeface="Arial"/>
              <a:buNone/>
            </a:pPr>
            <a:r>
              <a:rPr lang="en-US" dirty="0"/>
              <a:t>Second level</a:t>
            </a:r>
          </a:p>
        </p:txBody>
      </p:sp>
      <p:sp>
        <p:nvSpPr>
          <p:cNvPr id="9" name="Content Placeholder 8">
            <a:extLst>
              <a:ext uri="{FF2B5EF4-FFF2-40B4-BE49-F238E27FC236}">
                <a16:creationId xmlns:a16="http://schemas.microsoft.com/office/drawing/2014/main" id="{C103CFB4-9021-51CA-7606-96EAE5984A2F}"/>
              </a:ext>
            </a:extLst>
          </p:cNvPr>
          <p:cNvSpPr>
            <a:spLocks noGrp="1"/>
          </p:cNvSpPr>
          <p:nvPr>
            <p:ph sz="quarter" idx="11"/>
          </p:nvPr>
        </p:nvSpPr>
        <p:spPr>
          <a:xfrm>
            <a:off x="92364" y="1631272"/>
            <a:ext cx="3459437" cy="3209277"/>
          </a:xfrm>
        </p:spPr>
        <p:txBody>
          <a:bodyPr>
            <a:normAutofit/>
          </a:bodyPr>
          <a:lstStyle>
            <a:lvl1pPr marL="57150" indent="0" algn="r">
              <a:buNone/>
              <a:defRPr lang="en-US" sz="1275" b="0" i="0" u="none" strike="noStrike" cap="none" dirty="0" smtClean="0">
                <a:solidFill>
                  <a:schemeClr val="dk1"/>
                </a:solidFill>
                <a:latin typeface="Open Sans Bold" panose="020B0806030504020204" pitchFamily="34" charset="0"/>
                <a:ea typeface="Open Sans Bold" panose="020B0806030504020204" pitchFamily="34" charset="0"/>
                <a:cs typeface="Open Sans Bold" panose="020B0806030504020204" pitchFamily="34" charset="0"/>
                <a:sym typeface="Open Sans Medium"/>
              </a:defRPr>
            </a:lvl1pPr>
            <a:lvl2pPr>
              <a:defRPr lang="en-US" sz="1275" b="1" i="0" u="none" strike="noStrike" cap="none" dirty="0" smtClean="0">
                <a:solidFill>
                  <a:schemeClr val="dk1"/>
                </a:solidFill>
                <a:latin typeface="Open Sans Medium"/>
                <a:ea typeface="Open Sans Medium"/>
                <a:cs typeface="Open Sans Medium"/>
                <a:sym typeface="Open Sans Medium"/>
              </a:defRPr>
            </a:lvl2pPr>
            <a:lvl3pPr>
              <a:defRPr lang="en-US" sz="1275" b="1" i="0" u="none" strike="noStrike" cap="none" dirty="0" smtClean="0">
                <a:solidFill>
                  <a:schemeClr val="dk1"/>
                </a:solidFill>
                <a:latin typeface="Open Sans Medium"/>
                <a:ea typeface="Open Sans Medium"/>
                <a:cs typeface="Open Sans Medium"/>
                <a:sym typeface="Open Sans Medium"/>
              </a:defRPr>
            </a:lvl3pPr>
            <a:lvl4pPr>
              <a:defRPr lang="en-US" sz="1275" b="1" i="0" u="none" strike="noStrike" cap="none" dirty="0" smtClean="0">
                <a:solidFill>
                  <a:schemeClr val="dk1"/>
                </a:solidFill>
                <a:latin typeface="Open Sans Medium"/>
                <a:ea typeface="Open Sans Medium"/>
                <a:cs typeface="Open Sans Medium"/>
                <a:sym typeface="Open Sans Medium"/>
              </a:defRPr>
            </a:lvl4pPr>
            <a:lvl5pPr>
              <a:defRPr lang="en-US" sz="1275" b="1" i="0" u="none" strike="noStrike" cap="none" dirty="0">
                <a:solidFill>
                  <a:schemeClr val="dk1"/>
                </a:solidFill>
                <a:latin typeface="Open Sans Medium"/>
                <a:ea typeface="Open Sans Medium"/>
                <a:cs typeface="Open Sans Medium"/>
                <a:sym typeface="Open Sans Medium"/>
              </a:defRPr>
            </a:lvl5pPr>
          </a:lstStyle>
          <a:p>
            <a:pPr lvl="0"/>
            <a:r>
              <a:rPr lang="en-US" dirty="0"/>
              <a:t>Click to edit Master text styles</a:t>
            </a:r>
          </a:p>
        </p:txBody>
      </p:sp>
    </p:spTree>
    <p:extLst>
      <p:ext uri="{BB962C8B-B14F-4D97-AF65-F5344CB8AC3E}">
        <p14:creationId xmlns:p14="http://schemas.microsoft.com/office/powerpoint/2010/main" val="111856049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32" name="Google Shape;32;p5"/>
          <p:cNvSpPr txBox="1">
            <a:spLocks noGrp="1"/>
          </p:cNvSpPr>
          <p:nvPr>
            <p:ph type="sldNum" idx="12"/>
          </p:nvPr>
        </p:nvSpPr>
        <p:spPr>
          <a:xfrm>
            <a:off x="7926317" y="4663225"/>
            <a:ext cx="1094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311700" y="64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5" name="Google Shape;35;p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ctr"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6" name="Google Shape;36;p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ctr"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7" name="Google Shape;37;p6"/>
          <p:cNvSpPr txBox="1">
            <a:spLocks noGrp="1"/>
          </p:cNvSpPr>
          <p:nvPr>
            <p:ph type="sldNum" idx="12"/>
          </p:nvPr>
        </p:nvSpPr>
        <p:spPr>
          <a:xfrm>
            <a:off x="7926317" y="4663225"/>
            <a:ext cx="1094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64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0" name="Google Shape;40;p7"/>
          <p:cNvSpPr txBox="1">
            <a:spLocks noGrp="1"/>
          </p:cNvSpPr>
          <p:nvPr>
            <p:ph type="sldNum" idx="12"/>
          </p:nvPr>
        </p:nvSpPr>
        <p:spPr>
          <a:xfrm>
            <a:off x="7926317" y="4663225"/>
            <a:ext cx="1094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3" name="Google Shape;43;p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ctr"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4" name="Google Shape;44;p8"/>
          <p:cNvSpPr txBox="1">
            <a:spLocks noGrp="1"/>
          </p:cNvSpPr>
          <p:nvPr>
            <p:ph type="sldNum" idx="12"/>
          </p:nvPr>
        </p:nvSpPr>
        <p:spPr>
          <a:xfrm>
            <a:off x="7926317" y="4663225"/>
            <a:ext cx="1094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7" name="Google Shape;47;p9"/>
          <p:cNvSpPr txBox="1">
            <a:spLocks noGrp="1"/>
          </p:cNvSpPr>
          <p:nvPr>
            <p:ph type="sldNum" idx="12"/>
          </p:nvPr>
        </p:nvSpPr>
        <p:spPr>
          <a:xfrm>
            <a:off x="7926317" y="4663225"/>
            <a:ext cx="1094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1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1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51" name="Google Shape;51;p1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2" name="Google Shape;52;p1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53" name="Google Shape;53;p10"/>
          <p:cNvSpPr txBox="1">
            <a:spLocks noGrp="1"/>
          </p:cNvSpPr>
          <p:nvPr>
            <p:ph type="sldNum" idx="12"/>
          </p:nvPr>
        </p:nvSpPr>
        <p:spPr>
          <a:xfrm>
            <a:off x="7926317" y="4663225"/>
            <a:ext cx="1094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64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Helvetica Neue"/>
              <a:buNone/>
              <a:defRPr sz="2800" b="1"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6pPr>
            <a:lvl7pPr marR="0" lvl="6"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7pPr>
            <a:lvl8pPr marR="0" lvl="7"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8pPr>
            <a:lvl9pPr marR="0" lvl="8"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9pPr>
          </a:lstStyle>
          <a:p>
            <a:endParaRPr/>
          </a:p>
        </p:txBody>
      </p:sp>
      <p:sp>
        <p:nvSpPr>
          <p:cNvPr id="7" name="Google Shape;7;p1"/>
          <p:cNvSpPr txBox="1">
            <a:spLocks noGrp="1"/>
          </p:cNvSpPr>
          <p:nvPr>
            <p:ph type="body" idx="1"/>
          </p:nvPr>
        </p:nvSpPr>
        <p:spPr>
          <a:xfrm>
            <a:off x="311700" y="899025"/>
            <a:ext cx="8520600" cy="3669900"/>
          </a:xfrm>
          <a:prstGeom prst="rect">
            <a:avLst/>
          </a:prstGeom>
          <a:noFill/>
          <a:ln>
            <a:noFill/>
          </a:ln>
        </p:spPr>
        <p:txBody>
          <a:bodyPr spcFirstLastPara="1" wrap="square" lIns="91425" tIns="91425" rIns="91425" bIns="91425" anchor="ctr" anchorCtr="0">
            <a:normAutofit/>
          </a:bodyPr>
          <a:lstStyle>
            <a:lvl1pPr marL="457200" marR="0" lvl="0" indent="-342900" algn="l" rtl="0">
              <a:lnSpc>
                <a:spcPct val="115000"/>
              </a:lnSpc>
              <a:spcBef>
                <a:spcPts val="0"/>
              </a:spcBef>
              <a:spcAft>
                <a:spcPts val="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1pPr>
            <a:lvl2pPr marL="914400" marR="0" lvl="1" indent="-317500" algn="l" rtl="0">
              <a:lnSpc>
                <a:spcPct val="115000"/>
              </a:lnSpc>
              <a:spcBef>
                <a:spcPts val="0"/>
              </a:spcBef>
              <a:spcAft>
                <a:spcPts val="0"/>
              </a:spcAft>
              <a:buClr>
                <a:schemeClr val="dk1"/>
              </a:buClr>
              <a:buSzPts val="1400"/>
              <a:buFont typeface="Helvetica Neue"/>
              <a:buChar char="○"/>
              <a:defRPr sz="1400" b="0" i="0" u="none" strike="noStrike" cap="none">
                <a:solidFill>
                  <a:schemeClr val="dk1"/>
                </a:solidFill>
                <a:latin typeface="Helvetica Neue"/>
                <a:ea typeface="Helvetica Neue"/>
                <a:cs typeface="Helvetica Neue"/>
                <a:sym typeface="Helvetica Neue"/>
              </a:defRPr>
            </a:lvl2pPr>
            <a:lvl3pPr marL="1371600" marR="0" lvl="2" indent="-317500" algn="l" rtl="0">
              <a:lnSpc>
                <a:spcPct val="115000"/>
              </a:lnSpc>
              <a:spcBef>
                <a:spcPts val="0"/>
              </a:spcBef>
              <a:spcAft>
                <a:spcPts val="0"/>
              </a:spcAft>
              <a:buClr>
                <a:schemeClr val="dk1"/>
              </a:buClr>
              <a:buSzPts val="1400"/>
              <a:buFont typeface="Helvetica Neue"/>
              <a:buChar char="■"/>
              <a:defRPr sz="1400" b="0" i="0" u="none" strike="noStrike" cap="none">
                <a:solidFill>
                  <a:schemeClr val="dk1"/>
                </a:solidFill>
                <a:latin typeface="Helvetica Neue"/>
                <a:ea typeface="Helvetica Neue"/>
                <a:cs typeface="Helvetica Neue"/>
                <a:sym typeface="Helvetica Neue"/>
              </a:defRPr>
            </a:lvl3pPr>
            <a:lvl4pPr marL="1828800" marR="0" lvl="3" indent="-317500" algn="l" rtl="0">
              <a:lnSpc>
                <a:spcPct val="115000"/>
              </a:lnSpc>
              <a:spcBef>
                <a:spcPts val="0"/>
              </a:spcBef>
              <a:spcAft>
                <a:spcPts val="0"/>
              </a:spcAft>
              <a:buClr>
                <a:schemeClr val="dk1"/>
              </a:buClr>
              <a:buSzPts val="1400"/>
              <a:buFont typeface="Helvetica Neue"/>
              <a:buChar char="●"/>
              <a:defRPr sz="1400" b="0" i="0" u="none" strike="noStrike" cap="none">
                <a:solidFill>
                  <a:schemeClr val="dk1"/>
                </a:solidFill>
                <a:latin typeface="Helvetica Neue"/>
                <a:ea typeface="Helvetica Neue"/>
                <a:cs typeface="Helvetica Neue"/>
                <a:sym typeface="Helvetica Neue"/>
              </a:defRPr>
            </a:lvl4pPr>
            <a:lvl5pPr marL="2286000" marR="0" lvl="4" indent="-317500" algn="l" rtl="0">
              <a:lnSpc>
                <a:spcPct val="115000"/>
              </a:lnSpc>
              <a:spcBef>
                <a:spcPts val="0"/>
              </a:spcBef>
              <a:spcAft>
                <a:spcPts val="0"/>
              </a:spcAft>
              <a:buClr>
                <a:schemeClr val="dk1"/>
              </a:buClr>
              <a:buSzPts val="1400"/>
              <a:buFont typeface="Helvetica Neue"/>
              <a:buChar char="○"/>
              <a:defRPr sz="1400" b="0" i="0" u="none" strike="noStrike" cap="none">
                <a:solidFill>
                  <a:schemeClr val="dk1"/>
                </a:solidFill>
                <a:latin typeface="Helvetica Neue"/>
                <a:ea typeface="Helvetica Neue"/>
                <a:cs typeface="Helvetica Neue"/>
                <a:sym typeface="Helvetica Neue"/>
              </a:defRPr>
            </a:lvl5pPr>
            <a:lvl6pPr marL="2743200" marR="0" lvl="5" indent="-317500" algn="l" rtl="0">
              <a:lnSpc>
                <a:spcPct val="115000"/>
              </a:lnSpc>
              <a:spcBef>
                <a:spcPts val="0"/>
              </a:spcBef>
              <a:spcAft>
                <a:spcPts val="0"/>
              </a:spcAft>
              <a:buClr>
                <a:schemeClr val="dk1"/>
              </a:buClr>
              <a:buSzPts val="1400"/>
              <a:buFont typeface="Helvetica Neue"/>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115000"/>
              </a:lnSpc>
              <a:spcBef>
                <a:spcPts val="0"/>
              </a:spcBef>
              <a:spcAft>
                <a:spcPts val="0"/>
              </a:spcAft>
              <a:buClr>
                <a:schemeClr val="dk1"/>
              </a:buClr>
              <a:buSzPts val="1400"/>
              <a:buFont typeface="Helvetica Neue"/>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115000"/>
              </a:lnSpc>
              <a:spcBef>
                <a:spcPts val="0"/>
              </a:spcBef>
              <a:spcAft>
                <a:spcPts val="0"/>
              </a:spcAft>
              <a:buClr>
                <a:schemeClr val="dk1"/>
              </a:buClr>
              <a:buSzPts val="1400"/>
              <a:buFont typeface="Helvetica Neue"/>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115000"/>
              </a:lnSpc>
              <a:spcBef>
                <a:spcPts val="0"/>
              </a:spcBef>
              <a:spcAft>
                <a:spcPts val="0"/>
              </a:spcAft>
              <a:buClr>
                <a:schemeClr val="dk1"/>
              </a:buClr>
              <a:buSzPts val="1400"/>
              <a:buFont typeface="Helvetica Neue"/>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8" name="Google Shape;8;p1"/>
          <p:cNvSpPr txBox="1">
            <a:spLocks noGrp="1"/>
          </p:cNvSpPr>
          <p:nvPr>
            <p:ph type="sldNum" idx="12"/>
          </p:nvPr>
        </p:nvSpPr>
        <p:spPr>
          <a:xfrm>
            <a:off x="7926317" y="4663225"/>
            <a:ext cx="1094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Helvetica Neue"/>
                <a:ea typeface="Helvetica Neue"/>
                <a:cs typeface="Helvetica Neue"/>
                <a:sym typeface="Helvetica Neue"/>
              </a:defRPr>
            </a:lvl9pPr>
          </a:lstStyle>
          <a:p>
            <a:pPr marL="0" lvl="0" indent="0" algn="r" rtl="0">
              <a:spcBef>
                <a:spcPts val="0"/>
              </a:spcBef>
              <a:spcAft>
                <a:spcPts val="0"/>
              </a:spcAft>
              <a:buNone/>
            </a:pPr>
            <a:r>
              <a:rPr lang="en"/>
              <a:t>Shinwoo Kim </a:t>
            </a: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3425"/>
            <a:ext cx="9144000" cy="757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3594"/>
              </a:solidFill>
              <a:latin typeface="Arial"/>
              <a:ea typeface="Arial"/>
              <a:cs typeface="Arial"/>
              <a:sym typeface="Arial"/>
            </a:endParaRPr>
          </a:p>
        </p:txBody>
      </p:sp>
      <p:sp>
        <p:nvSpPr>
          <p:cNvPr id="7" name="Google Shape;7;p1"/>
          <p:cNvSpPr/>
          <p:nvPr/>
        </p:nvSpPr>
        <p:spPr>
          <a:xfrm>
            <a:off x="150" y="4830675"/>
            <a:ext cx="9144000" cy="312900"/>
          </a:xfrm>
          <a:prstGeom prst="rect">
            <a:avLst/>
          </a:prstGeom>
          <a:solidFill>
            <a:srgbClr val="003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1"/>
          <p:cNvSpPr txBox="1">
            <a:spLocks noGrp="1"/>
          </p:cNvSpPr>
          <p:nvPr>
            <p:ph type="title"/>
          </p:nvPr>
        </p:nvSpPr>
        <p:spPr>
          <a:xfrm>
            <a:off x="383400" y="164325"/>
            <a:ext cx="8448900" cy="456000"/>
          </a:xfrm>
          <a:prstGeom prst="rect">
            <a:avLst/>
          </a:prstGeom>
          <a:noFill/>
          <a:ln>
            <a:noFill/>
          </a:ln>
        </p:spPr>
        <p:txBody>
          <a:bodyPr spcFirstLastPara="1" wrap="square" lIns="91425" tIns="91425" rIns="91425" bIns="91425" anchor="ctr" anchorCtr="0">
            <a:normAutofit/>
          </a:bodyPr>
          <a:lstStyle>
            <a:lvl1pPr lvl="0">
              <a:spcBef>
                <a:spcPts val="0"/>
              </a:spcBef>
              <a:spcAft>
                <a:spcPts val="0"/>
              </a:spcAft>
              <a:buClr>
                <a:srgbClr val="FFFFFF"/>
              </a:buClr>
              <a:buSzPts val="3000"/>
              <a:buFont typeface="Libre Franklin"/>
              <a:buNone/>
              <a:defRPr sz="3000" b="1">
                <a:solidFill>
                  <a:srgbClr val="FFFFFF"/>
                </a:solidFill>
                <a:latin typeface="Libre Franklin"/>
                <a:ea typeface="Libre Franklin"/>
                <a:cs typeface="Libre Franklin"/>
                <a:sym typeface="Libre Franklin"/>
              </a:defRPr>
            </a:lvl1pPr>
            <a:lvl2pPr lvl="1" algn="ctr">
              <a:spcBef>
                <a:spcPts val="0"/>
              </a:spcBef>
              <a:spcAft>
                <a:spcPts val="0"/>
              </a:spcAft>
              <a:buClr>
                <a:schemeClr val="dk1"/>
              </a:buClr>
              <a:buSzPts val="2800"/>
              <a:buFont typeface="Libre Franklin"/>
              <a:buNone/>
              <a:defRPr sz="2800">
                <a:solidFill>
                  <a:schemeClr val="dk1"/>
                </a:solidFill>
                <a:latin typeface="Libre Franklin"/>
                <a:ea typeface="Libre Franklin"/>
                <a:cs typeface="Libre Franklin"/>
                <a:sym typeface="Libre Franklin"/>
              </a:defRPr>
            </a:lvl2pPr>
            <a:lvl3pPr lvl="2" algn="ctr">
              <a:spcBef>
                <a:spcPts val="0"/>
              </a:spcBef>
              <a:spcAft>
                <a:spcPts val="0"/>
              </a:spcAft>
              <a:buClr>
                <a:schemeClr val="dk1"/>
              </a:buClr>
              <a:buSzPts val="2800"/>
              <a:buFont typeface="Libre Franklin"/>
              <a:buNone/>
              <a:defRPr sz="2800">
                <a:solidFill>
                  <a:schemeClr val="dk1"/>
                </a:solidFill>
                <a:latin typeface="Libre Franklin"/>
                <a:ea typeface="Libre Franklin"/>
                <a:cs typeface="Libre Franklin"/>
                <a:sym typeface="Libre Franklin"/>
              </a:defRPr>
            </a:lvl3pPr>
            <a:lvl4pPr lvl="3" algn="ctr">
              <a:spcBef>
                <a:spcPts val="0"/>
              </a:spcBef>
              <a:spcAft>
                <a:spcPts val="0"/>
              </a:spcAft>
              <a:buClr>
                <a:schemeClr val="dk1"/>
              </a:buClr>
              <a:buSzPts val="2800"/>
              <a:buFont typeface="Libre Franklin"/>
              <a:buNone/>
              <a:defRPr sz="2800">
                <a:solidFill>
                  <a:schemeClr val="dk1"/>
                </a:solidFill>
                <a:latin typeface="Libre Franklin"/>
                <a:ea typeface="Libre Franklin"/>
                <a:cs typeface="Libre Franklin"/>
                <a:sym typeface="Libre Franklin"/>
              </a:defRPr>
            </a:lvl4pPr>
            <a:lvl5pPr lvl="4" algn="ctr">
              <a:spcBef>
                <a:spcPts val="0"/>
              </a:spcBef>
              <a:spcAft>
                <a:spcPts val="0"/>
              </a:spcAft>
              <a:buClr>
                <a:schemeClr val="dk1"/>
              </a:buClr>
              <a:buSzPts val="2800"/>
              <a:buFont typeface="Libre Franklin"/>
              <a:buNone/>
              <a:defRPr sz="2800">
                <a:solidFill>
                  <a:schemeClr val="dk1"/>
                </a:solidFill>
                <a:latin typeface="Libre Franklin"/>
                <a:ea typeface="Libre Franklin"/>
                <a:cs typeface="Libre Franklin"/>
                <a:sym typeface="Libre Franklin"/>
              </a:defRPr>
            </a:lvl5pPr>
            <a:lvl6pPr lvl="5" algn="ctr">
              <a:spcBef>
                <a:spcPts val="0"/>
              </a:spcBef>
              <a:spcAft>
                <a:spcPts val="0"/>
              </a:spcAft>
              <a:buClr>
                <a:schemeClr val="dk1"/>
              </a:buClr>
              <a:buSzPts val="2800"/>
              <a:buFont typeface="Libre Franklin"/>
              <a:buNone/>
              <a:defRPr sz="2800">
                <a:solidFill>
                  <a:schemeClr val="dk1"/>
                </a:solidFill>
                <a:latin typeface="Libre Franklin"/>
                <a:ea typeface="Libre Franklin"/>
                <a:cs typeface="Libre Franklin"/>
                <a:sym typeface="Libre Franklin"/>
              </a:defRPr>
            </a:lvl6pPr>
            <a:lvl7pPr lvl="6" algn="ctr">
              <a:spcBef>
                <a:spcPts val="0"/>
              </a:spcBef>
              <a:spcAft>
                <a:spcPts val="0"/>
              </a:spcAft>
              <a:buClr>
                <a:schemeClr val="dk1"/>
              </a:buClr>
              <a:buSzPts val="2800"/>
              <a:buFont typeface="Libre Franklin"/>
              <a:buNone/>
              <a:defRPr sz="2800">
                <a:solidFill>
                  <a:schemeClr val="dk1"/>
                </a:solidFill>
                <a:latin typeface="Libre Franklin"/>
                <a:ea typeface="Libre Franklin"/>
                <a:cs typeface="Libre Franklin"/>
                <a:sym typeface="Libre Franklin"/>
              </a:defRPr>
            </a:lvl7pPr>
            <a:lvl8pPr lvl="7" algn="ctr">
              <a:spcBef>
                <a:spcPts val="0"/>
              </a:spcBef>
              <a:spcAft>
                <a:spcPts val="0"/>
              </a:spcAft>
              <a:buClr>
                <a:schemeClr val="dk1"/>
              </a:buClr>
              <a:buSzPts val="2800"/>
              <a:buFont typeface="Libre Franklin"/>
              <a:buNone/>
              <a:defRPr sz="2800">
                <a:solidFill>
                  <a:schemeClr val="dk1"/>
                </a:solidFill>
                <a:latin typeface="Libre Franklin"/>
                <a:ea typeface="Libre Franklin"/>
                <a:cs typeface="Libre Franklin"/>
                <a:sym typeface="Libre Franklin"/>
              </a:defRPr>
            </a:lvl8pPr>
            <a:lvl9pPr lvl="8" algn="ctr">
              <a:spcBef>
                <a:spcPts val="0"/>
              </a:spcBef>
              <a:spcAft>
                <a:spcPts val="0"/>
              </a:spcAft>
              <a:buClr>
                <a:schemeClr val="dk1"/>
              </a:buClr>
              <a:buSzPts val="2800"/>
              <a:buFont typeface="Libre Franklin"/>
              <a:buNone/>
              <a:defRPr sz="2800">
                <a:solidFill>
                  <a:schemeClr val="dk1"/>
                </a:solidFill>
                <a:latin typeface="Libre Franklin"/>
                <a:ea typeface="Libre Franklin"/>
                <a:cs typeface="Libre Franklin"/>
                <a:sym typeface="Libre Franklin"/>
              </a:defRPr>
            </a:lvl9pPr>
          </a:lstStyle>
          <a:p>
            <a:endParaRPr/>
          </a:p>
        </p:txBody>
      </p:sp>
      <p:sp>
        <p:nvSpPr>
          <p:cNvPr id="9" name="Google Shape;9;p1"/>
          <p:cNvSpPr txBox="1">
            <a:spLocks noGrp="1"/>
          </p:cNvSpPr>
          <p:nvPr>
            <p:ph type="body" idx="1"/>
          </p:nvPr>
        </p:nvSpPr>
        <p:spPr>
          <a:xfrm>
            <a:off x="383400" y="920900"/>
            <a:ext cx="8377200" cy="3778800"/>
          </a:xfrm>
          <a:prstGeom prst="rect">
            <a:avLst/>
          </a:prstGeom>
          <a:noFill/>
          <a:ln>
            <a:noFill/>
          </a:ln>
        </p:spPr>
        <p:txBody>
          <a:bodyPr spcFirstLastPara="1" wrap="square" lIns="91425" tIns="91425" rIns="91425" bIns="91425" anchor="t" anchorCtr="0">
            <a:normAutofit/>
          </a:bodyPr>
          <a:lstStyle>
            <a:lvl1pPr marL="457200" lvl="0" indent="-361950">
              <a:lnSpc>
                <a:spcPct val="115000"/>
              </a:lnSpc>
              <a:spcBef>
                <a:spcPts val="0"/>
              </a:spcBef>
              <a:spcAft>
                <a:spcPts val="0"/>
              </a:spcAft>
              <a:buClr>
                <a:schemeClr val="accent1"/>
              </a:buClr>
              <a:buSzPts val="2100"/>
              <a:buFont typeface="Libre Franklin"/>
              <a:buChar char="▶"/>
              <a:defRPr sz="2100">
                <a:solidFill>
                  <a:schemeClr val="accent1"/>
                </a:solidFill>
                <a:latin typeface="Libre Franklin"/>
                <a:ea typeface="Libre Franklin"/>
                <a:cs typeface="Libre Franklin"/>
                <a:sym typeface="Libre Franklin"/>
              </a:defRPr>
            </a:lvl1pPr>
            <a:lvl2pPr marL="914400" lvl="1" indent="-336550">
              <a:lnSpc>
                <a:spcPct val="115000"/>
              </a:lnSpc>
              <a:spcBef>
                <a:spcPts val="0"/>
              </a:spcBef>
              <a:spcAft>
                <a:spcPts val="0"/>
              </a:spcAft>
              <a:buClr>
                <a:schemeClr val="dk1"/>
              </a:buClr>
              <a:buSzPts val="1700"/>
              <a:buFont typeface="Libre Franklin"/>
              <a:buChar char="–"/>
              <a:defRPr sz="1700">
                <a:solidFill>
                  <a:schemeClr val="dk1"/>
                </a:solidFill>
                <a:latin typeface="Libre Franklin"/>
                <a:ea typeface="Libre Franklin"/>
                <a:cs typeface="Libre Franklin"/>
                <a:sym typeface="Libre Franklin"/>
              </a:defRPr>
            </a:lvl2pPr>
            <a:lvl3pPr marL="1371600" lvl="2" indent="-336550">
              <a:lnSpc>
                <a:spcPct val="115000"/>
              </a:lnSpc>
              <a:spcBef>
                <a:spcPts val="0"/>
              </a:spcBef>
              <a:spcAft>
                <a:spcPts val="0"/>
              </a:spcAft>
              <a:buClr>
                <a:schemeClr val="dk1"/>
              </a:buClr>
              <a:buSzPts val="1700"/>
              <a:buFont typeface="Libre Franklin"/>
              <a:buChar char="●"/>
              <a:defRPr sz="1700">
                <a:solidFill>
                  <a:schemeClr val="dk1"/>
                </a:solidFill>
                <a:latin typeface="Libre Franklin"/>
                <a:ea typeface="Libre Franklin"/>
                <a:cs typeface="Libre Franklin"/>
                <a:sym typeface="Libre Franklin"/>
              </a:defRPr>
            </a:lvl3pPr>
            <a:lvl4pPr marL="1828800" lvl="3" indent="-336550">
              <a:lnSpc>
                <a:spcPct val="115000"/>
              </a:lnSpc>
              <a:spcBef>
                <a:spcPts val="0"/>
              </a:spcBef>
              <a:spcAft>
                <a:spcPts val="0"/>
              </a:spcAft>
              <a:buClr>
                <a:schemeClr val="dk1"/>
              </a:buClr>
              <a:buSzPts val="1700"/>
              <a:buFont typeface="Libre Franklin"/>
              <a:buChar char="»"/>
              <a:defRPr sz="1700">
                <a:solidFill>
                  <a:schemeClr val="dk1"/>
                </a:solidFill>
                <a:latin typeface="Libre Franklin"/>
                <a:ea typeface="Libre Franklin"/>
                <a:cs typeface="Libre Franklin"/>
                <a:sym typeface="Libre Franklin"/>
              </a:defRPr>
            </a:lvl4pPr>
            <a:lvl5pPr marL="2286000" lvl="4" indent="-336550">
              <a:lnSpc>
                <a:spcPct val="115000"/>
              </a:lnSpc>
              <a:spcBef>
                <a:spcPts val="0"/>
              </a:spcBef>
              <a:spcAft>
                <a:spcPts val="0"/>
              </a:spcAft>
              <a:buClr>
                <a:schemeClr val="dk1"/>
              </a:buClr>
              <a:buSzPts val="1700"/>
              <a:buFont typeface="Libre Franklin"/>
              <a:buChar char="○"/>
              <a:defRPr sz="1700">
                <a:solidFill>
                  <a:schemeClr val="dk1"/>
                </a:solidFill>
                <a:latin typeface="Libre Franklin"/>
                <a:ea typeface="Libre Franklin"/>
                <a:cs typeface="Libre Franklin"/>
                <a:sym typeface="Libre Franklin"/>
              </a:defRPr>
            </a:lvl5pPr>
            <a:lvl6pPr marL="2743200" lvl="5" indent="-336550">
              <a:lnSpc>
                <a:spcPct val="115000"/>
              </a:lnSpc>
              <a:spcBef>
                <a:spcPts val="0"/>
              </a:spcBef>
              <a:spcAft>
                <a:spcPts val="0"/>
              </a:spcAft>
              <a:buClr>
                <a:schemeClr val="dk1"/>
              </a:buClr>
              <a:buSzPts val="1700"/>
              <a:buFont typeface="Libre Franklin"/>
              <a:buChar char="■"/>
              <a:defRPr sz="1700">
                <a:solidFill>
                  <a:schemeClr val="dk1"/>
                </a:solidFill>
                <a:latin typeface="Libre Franklin"/>
                <a:ea typeface="Libre Franklin"/>
                <a:cs typeface="Libre Franklin"/>
                <a:sym typeface="Libre Franklin"/>
              </a:defRPr>
            </a:lvl6pPr>
            <a:lvl7pPr marL="3200400" lvl="6" indent="-336550">
              <a:lnSpc>
                <a:spcPct val="115000"/>
              </a:lnSpc>
              <a:spcBef>
                <a:spcPts val="0"/>
              </a:spcBef>
              <a:spcAft>
                <a:spcPts val="0"/>
              </a:spcAft>
              <a:buClr>
                <a:schemeClr val="dk1"/>
              </a:buClr>
              <a:buSzPts val="1700"/>
              <a:buFont typeface="Libre Franklin"/>
              <a:buChar char="●"/>
              <a:defRPr sz="1700">
                <a:solidFill>
                  <a:schemeClr val="dk1"/>
                </a:solidFill>
                <a:latin typeface="Libre Franklin"/>
                <a:ea typeface="Libre Franklin"/>
                <a:cs typeface="Libre Franklin"/>
                <a:sym typeface="Libre Franklin"/>
              </a:defRPr>
            </a:lvl7pPr>
            <a:lvl8pPr marL="3657600" lvl="7" indent="-336550">
              <a:lnSpc>
                <a:spcPct val="115000"/>
              </a:lnSpc>
              <a:spcBef>
                <a:spcPts val="0"/>
              </a:spcBef>
              <a:spcAft>
                <a:spcPts val="0"/>
              </a:spcAft>
              <a:buClr>
                <a:schemeClr val="dk1"/>
              </a:buClr>
              <a:buSzPts val="1700"/>
              <a:buFont typeface="Libre Franklin"/>
              <a:buChar char="○"/>
              <a:defRPr sz="1700">
                <a:solidFill>
                  <a:schemeClr val="dk1"/>
                </a:solidFill>
                <a:latin typeface="Libre Franklin"/>
                <a:ea typeface="Libre Franklin"/>
                <a:cs typeface="Libre Franklin"/>
                <a:sym typeface="Libre Franklin"/>
              </a:defRPr>
            </a:lvl8pPr>
            <a:lvl9pPr marL="4114800" lvl="8" indent="-336550">
              <a:lnSpc>
                <a:spcPct val="115000"/>
              </a:lnSpc>
              <a:spcBef>
                <a:spcPts val="0"/>
              </a:spcBef>
              <a:spcAft>
                <a:spcPts val="0"/>
              </a:spcAft>
              <a:buClr>
                <a:schemeClr val="dk1"/>
              </a:buClr>
              <a:buSzPts val="1700"/>
              <a:buFont typeface="Libre Franklin"/>
              <a:buChar char="■"/>
              <a:defRPr sz="1700">
                <a:solidFill>
                  <a:schemeClr val="dk1"/>
                </a:solidFill>
                <a:latin typeface="Libre Franklin"/>
                <a:ea typeface="Libre Franklin"/>
                <a:cs typeface="Libre Franklin"/>
                <a:sym typeface="Libre Franklin"/>
              </a:defRPr>
            </a:lvl9pPr>
          </a:lstStyle>
          <a:p>
            <a:endParaRPr/>
          </a:p>
        </p:txBody>
      </p:sp>
      <p:sp>
        <p:nvSpPr>
          <p:cNvPr id="10" name="Google Shape;10;p1"/>
          <p:cNvSpPr txBox="1">
            <a:spLocks noGrp="1"/>
          </p:cNvSpPr>
          <p:nvPr>
            <p:ph type="sldNum" idx="12"/>
          </p:nvPr>
        </p:nvSpPr>
        <p:spPr>
          <a:xfrm>
            <a:off x="8283600" y="4822625"/>
            <a:ext cx="548700" cy="312900"/>
          </a:xfrm>
          <a:prstGeom prst="rect">
            <a:avLst/>
          </a:prstGeom>
          <a:noFill/>
          <a:ln>
            <a:noFill/>
          </a:ln>
        </p:spPr>
        <p:txBody>
          <a:bodyPr spcFirstLastPara="1" wrap="square" lIns="91425" tIns="91425" rIns="91425" bIns="91425" anchor="ctr" anchorCtr="0">
            <a:noAutofit/>
          </a:bodyPr>
          <a:lstStyle>
            <a:lvl1pPr lvl="0" algn="r">
              <a:buNone/>
              <a:defRPr sz="1000" b="1">
                <a:solidFill>
                  <a:srgbClr val="FFFFFF"/>
                </a:solidFill>
                <a:latin typeface="Helvetica Neue"/>
                <a:ea typeface="Helvetica Neue"/>
                <a:cs typeface="Helvetica Neue"/>
                <a:sym typeface="Helvetica Neue"/>
              </a:defRPr>
            </a:lvl1pPr>
            <a:lvl2pPr lvl="1" algn="r">
              <a:buNone/>
              <a:defRPr sz="1000" b="1">
                <a:solidFill>
                  <a:srgbClr val="FFFFFF"/>
                </a:solidFill>
                <a:latin typeface="Helvetica Neue"/>
                <a:ea typeface="Helvetica Neue"/>
                <a:cs typeface="Helvetica Neue"/>
                <a:sym typeface="Helvetica Neue"/>
              </a:defRPr>
            </a:lvl2pPr>
            <a:lvl3pPr lvl="2" algn="r">
              <a:buNone/>
              <a:defRPr sz="1000" b="1">
                <a:solidFill>
                  <a:srgbClr val="FFFFFF"/>
                </a:solidFill>
                <a:latin typeface="Helvetica Neue"/>
                <a:ea typeface="Helvetica Neue"/>
                <a:cs typeface="Helvetica Neue"/>
                <a:sym typeface="Helvetica Neue"/>
              </a:defRPr>
            </a:lvl3pPr>
            <a:lvl4pPr lvl="3" algn="r">
              <a:buNone/>
              <a:defRPr sz="1000" b="1">
                <a:solidFill>
                  <a:srgbClr val="FFFFFF"/>
                </a:solidFill>
                <a:latin typeface="Helvetica Neue"/>
                <a:ea typeface="Helvetica Neue"/>
                <a:cs typeface="Helvetica Neue"/>
                <a:sym typeface="Helvetica Neue"/>
              </a:defRPr>
            </a:lvl4pPr>
            <a:lvl5pPr lvl="4" algn="r">
              <a:buNone/>
              <a:defRPr sz="1000" b="1">
                <a:solidFill>
                  <a:srgbClr val="FFFFFF"/>
                </a:solidFill>
                <a:latin typeface="Helvetica Neue"/>
                <a:ea typeface="Helvetica Neue"/>
                <a:cs typeface="Helvetica Neue"/>
                <a:sym typeface="Helvetica Neue"/>
              </a:defRPr>
            </a:lvl5pPr>
            <a:lvl6pPr lvl="5" algn="r">
              <a:buNone/>
              <a:defRPr sz="1000" b="1">
                <a:solidFill>
                  <a:srgbClr val="FFFFFF"/>
                </a:solidFill>
                <a:latin typeface="Helvetica Neue"/>
                <a:ea typeface="Helvetica Neue"/>
                <a:cs typeface="Helvetica Neue"/>
                <a:sym typeface="Helvetica Neue"/>
              </a:defRPr>
            </a:lvl6pPr>
            <a:lvl7pPr lvl="6" algn="r">
              <a:buNone/>
              <a:defRPr sz="1000" b="1">
                <a:solidFill>
                  <a:srgbClr val="FFFFFF"/>
                </a:solidFill>
                <a:latin typeface="Helvetica Neue"/>
                <a:ea typeface="Helvetica Neue"/>
                <a:cs typeface="Helvetica Neue"/>
                <a:sym typeface="Helvetica Neue"/>
              </a:defRPr>
            </a:lvl7pPr>
            <a:lvl8pPr lvl="7" algn="r">
              <a:buNone/>
              <a:defRPr sz="1000" b="1">
                <a:solidFill>
                  <a:srgbClr val="FFFFFF"/>
                </a:solidFill>
                <a:latin typeface="Helvetica Neue"/>
                <a:ea typeface="Helvetica Neue"/>
                <a:cs typeface="Helvetica Neue"/>
                <a:sym typeface="Helvetica Neue"/>
              </a:defRPr>
            </a:lvl8pPr>
            <a:lvl9pPr lvl="8" algn="r">
              <a:buNone/>
              <a:defRPr sz="1000" b="1">
                <a:solidFill>
                  <a:srgbClr val="FFFFFF"/>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pic>
        <p:nvPicPr>
          <p:cNvPr id="11" name="Google Shape;11;p1"/>
          <p:cNvPicPr preferRelativeResize="0"/>
          <p:nvPr/>
        </p:nvPicPr>
        <p:blipFill rotWithShape="1">
          <a:blip r:embed="rId20">
            <a:alphaModFix/>
          </a:blip>
          <a:srcRect/>
          <a:stretch/>
        </p:blipFill>
        <p:spPr>
          <a:xfrm>
            <a:off x="455150" y="4859535"/>
            <a:ext cx="1432576" cy="256375"/>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3069720604"/>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2D590-6864-A18C-4055-5171ABBDEB81}"/>
              </a:ext>
            </a:extLst>
          </p:cNvPr>
          <p:cNvSpPr>
            <a:spLocks noGrp="1"/>
          </p:cNvSpPr>
          <p:nvPr>
            <p:ph type="ctrTitle"/>
          </p:nvPr>
        </p:nvSpPr>
        <p:spPr/>
        <p:txBody>
          <a:bodyPr/>
          <a:lstStyle/>
          <a:p>
            <a:r>
              <a:rPr lang="en-US" sz="1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Recitation 11: Threads/Synchronization</a:t>
            </a:r>
          </a:p>
        </p:txBody>
      </p:sp>
      <p:sp>
        <p:nvSpPr>
          <p:cNvPr id="3" name="Subtitle 2">
            <a:extLst>
              <a:ext uri="{FF2B5EF4-FFF2-40B4-BE49-F238E27FC236}">
                <a16:creationId xmlns:a16="http://schemas.microsoft.com/office/drawing/2014/main" id="{1CFC2170-70A5-F8DF-7E7F-A31CCC716A32}"/>
              </a:ext>
            </a:extLst>
          </p:cNvPr>
          <p:cNvSpPr>
            <a:spLocks noGrp="1"/>
          </p:cNvSpPr>
          <p:nvPr>
            <p:ph type="subTitle" idx="1"/>
          </p:nvPr>
        </p:nvSpPr>
        <p:spPr>
          <a:xfrm>
            <a:off x="3936077" y="2159773"/>
            <a:ext cx="3854485" cy="2443758"/>
          </a:xfrm>
        </p:spPr>
        <p:txBody>
          <a:bodyPr>
            <a:normAutofit/>
          </a:bodyPr>
          <a:lstStyle/>
          <a:p>
            <a:pPr>
              <a:buFont typeface="Wingdings" panose="05000000000000000000" pitchFamily="2" charset="2"/>
              <a:buChar char="Ø"/>
            </a:pPr>
            <a:r>
              <a:rPr lang="en-US" sz="1227" dirty="0"/>
              <a:t>Course News</a:t>
            </a:r>
          </a:p>
          <a:p>
            <a:pPr>
              <a:buFont typeface="Wingdings" panose="05000000000000000000" pitchFamily="2" charset="2"/>
              <a:buChar char="Ø"/>
            </a:pPr>
            <a:r>
              <a:rPr lang="en-US" sz="1227" dirty="0"/>
              <a:t>Threads</a:t>
            </a:r>
          </a:p>
          <a:p>
            <a:pPr>
              <a:buFont typeface="Wingdings" panose="05000000000000000000" pitchFamily="2" charset="2"/>
              <a:buChar char="Ø"/>
            </a:pPr>
            <a:r>
              <a:rPr lang="en-US" sz="1227" dirty="0"/>
              <a:t>Synchronization</a:t>
            </a:r>
          </a:p>
          <a:p>
            <a:pPr>
              <a:buFont typeface="Wingdings" panose="05000000000000000000" pitchFamily="2" charset="2"/>
              <a:buChar char="Ø"/>
            </a:pPr>
            <a:r>
              <a:rPr lang="en-US" sz="1227" dirty="0"/>
              <a:t>Quiz!</a:t>
            </a:r>
          </a:p>
          <a:p>
            <a:pPr>
              <a:buFont typeface="Wingdings" panose="05000000000000000000" pitchFamily="2" charset="2"/>
              <a:buChar char="Ø"/>
            </a:pPr>
            <a:r>
              <a:rPr lang="en-US" sz="1227" dirty="0"/>
              <a:t>Conditional Variables</a:t>
            </a:r>
          </a:p>
        </p:txBody>
      </p:sp>
      <p:sp>
        <p:nvSpPr>
          <p:cNvPr id="4" name="Subtitle 3">
            <a:extLst>
              <a:ext uri="{FF2B5EF4-FFF2-40B4-BE49-F238E27FC236}">
                <a16:creationId xmlns:a16="http://schemas.microsoft.com/office/drawing/2014/main" id="{92B735E3-67EB-F208-DD1C-11495A0088D8}"/>
              </a:ext>
            </a:extLst>
          </p:cNvPr>
          <p:cNvSpPr>
            <a:spLocks noGrp="1"/>
          </p:cNvSpPr>
          <p:nvPr>
            <p:ph type="subTitle" idx="2"/>
          </p:nvPr>
        </p:nvSpPr>
        <p:spPr>
          <a:xfrm>
            <a:off x="636104" y="-4027"/>
            <a:ext cx="4999265" cy="572906"/>
          </a:xfrm>
        </p:spPr>
        <p:txBody>
          <a:bodyPr anchor="ctr">
            <a:noAutofit/>
          </a:bodyPr>
          <a:lstStyle/>
          <a:p>
            <a:pPr marL="0" indent="0">
              <a:spcBef>
                <a:spcPct val="0"/>
              </a:spcBef>
            </a:pPr>
            <a:r>
              <a:rPr lang="en-US" sz="2025" dirty="0">
                <a:solidFill>
                  <a:schemeClr val="bg1"/>
                </a:solidFill>
                <a:latin typeface="EB Garamond" panose="00000500000000000000" pitchFamily="2" charset="0"/>
                <a:ea typeface="EB Garamond" panose="00000500000000000000" pitchFamily="2" charset="0"/>
                <a:cs typeface="Open Sans Bold" panose="020B0806030504020204" pitchFamily="34" charset="0"/>
              </a:rPr>
              <a:t>CS 0449: Introduction to Systems Software</a:t>
            </a:r>
          </a:p>
        </p:txBody>
      </p:sp>
      <p:sp>
        <p:nvSpPr>
          <p:cNvPr id="6" name="Content Placeholder 5">
            <a:extLst>
              <a:ext uri="{FF2B5EF4-FFF2-40B4-BE49-F238E27FC236}">
                <a16:creationId xmlns:a16="http://schemas.microsoft.com/office/drawing/2014/main" id="{54C9C879-6444-35C5-2726-CB2493ED7764}"/>
              </a:ext>
            </a:extLst>
          </p:cNvPr>
          <p:cNvSpPr>
            <a:spLocks noGrp="1"/>
          </p:cNvSpPr>
          <p:nvPr>
            <p:ph sz="quarter" idx="10"/>
          </p:nvPr>
        </p:nvSpPr>
        <p:spPr/>
        <p:txBody>
          <a:bodyPr anchor="ctr">
            <a:normAutofit fontScale="77500" lnSpcReduction="20000"/>
          </a:bodyPr>
          <a:lstStyle/>
          <a:p>
            <a:pPr marL="57150" indent="0">
              <a:buNone/>
            </a:pPr>
            <a:r>
              <a:rPr lang="en-US" sz="2550" dirty="0"/>
              <a:t>Griffin Hurt</a:t>
            </a:r>
            <a:endParaRPr lang="en-US" dirty="0"/>
          </a:p>
        </p:txBody>
      </p:sp>
      <p:sp>
        <p:nvSpPr>
          <p:cNvPr id="7" name="Content Placeholder 6">
            <a:extLst>
              <a:ext uri="{FF2B5EF4-FFF2-40B4-BE49-F238E27FC236}">
                <a16:creationId xmlns:a16="http://schemas.microsoft.com/office/drawing/2014/main" id="{704F3798-62BA-095A-C88E-900CE33E9318}"/>
              </a:ext>
            </a:extLst>
          </p:cNvPr>
          <p:cNvSpPr>
            <a:spLocks noGrp="1"/>
          </p:cNvSpPr>
          <p:nvPr>
            <p:ph sz="quarter" idx="11"/>
          </p:nvPr>
        </p:nvSpPr>
        <p:spPr/>
        <p:txBody>
          <a:bodyPr>
            <a:normAutofit fontScale="92500"/>
          </a:bodyPr>
          <a:lstStyle/>
          <a:p>
            <a:pPr algn="r">
              <a:lnSpc>
                <a:spcPct val="120000"/>
              </a:lnSpc>
            </a:pPr>
            <a:r>
              <a:rPr lang="en-US" sz="1650" b="1" dirty="0">
                <a:latin typeface="Open Sans" panose="020B0606030504020204" pitchFamily="34" charset="0"/>
                <a:ea typeface="Open Sans" panose="020B0606030504020204" pitchFamily="34" charset="0"/>
                <a:cs typeface="Open Sans" panose="020B0606030504020204" pitchFamily="34" charset="0"/>
              </a:rPr>
              <a:t>Griffin Hurt</a:t>
            </a:r>
          </a:p>
          <a:p>
            <a:pPr>
              <a:lnSpc>
                <a:spcPct val="120000"/>
              </a:lnSpc>
            </a:pPr>
            <a:r>
              <a:rPr lang="en-US" b="0" dirty="0">
                <a:latin typeface="Open Sans" panose="020B0606030504020204" pitchFamily="34" charset="0"/>
                <a:ea typeface="Open Sans" panose="020B0606030504020204" pitchFamily="34" charset="0"/>
                <a:cs typeface="Open Sans" panose="020B0606030504020204" pitchFamily="34" charset="0"/>
              </a:rPr>
              <a:t>Undergraduate Teaching </a:t>
            </a:r>
            <a:r>
              <a:rPr lang="en-US" dirty="0">
                <a:latin typeface="Open Sans" panose="020B0606030504020204" pitchFamily="34" charset="0"/>
                <a:ea typeface="Open Sans" panose="020B0606030504020204" pitchFamily="34" charset="0"/>
                <a:cs typeface="Open Sans" panose="020B0606030504020204" pitchFamily="34" charset="0"/>
              </a:rPr>
              <a:t>Fellow</a:t>
            </a:r>
            <a:endParaRPr lang="en-US" b="0" dirty="0">
              <a:latin typeface="Open Sans" panose="020B0606030504020204" pitchFamily="34" charset="0"/>
              <a:ea typeface="Open Sans" panose="020B0606030504020204" pitchFamily="34" charset="0"/>
              <a:cs typeface="Open Sans" panose="020B0606030504020204" pitchFamily="34" charset="0"/>
            </a:endParaRPr>
          </a:p>
          <a:p>
            <a:pPr>
              <a:lnSpc>
                <a:spcPct val="120000"/>
              </a:lnSpc>
            </a:pPr>
            <a:r>
              <a:rPr lang="en-US" sz="1050" dirty="0" err="1">
                <a:solidFill>
                  <a:schemeClr val="accent1"/>
                </a:solidFill>
                <a:latin typeface="Consolas" panose="020B0609020204030204" pitchFamily="49" charset="0"/>
                <a:cs typeface="Consolas" panose="020B0609020204030204" pitchFamily="49" charset="0"/>
              </a:rPr>
              <a:t>griffhurt@pitt.edu</a:t>
            </a:r>
            <a:endParaRPr lang="en-US" sz="1050" dirty="0">
              <a:solidFill>
                <a:schemeClr val="accent1"/>
              </a:solidFill>
              <a:latin typeface="Consolas" panose="020B0609020204030204" pitchFamily="49" charset="0"/>
              <a:cs typeface="Consolas" panose="020B0609020204030204" pitchFamily="49" charset="0"/>
            </a:endParaRPr>
          </a:p>
          <a:p>
            <a:r>
              <a:rPr lang="en-US" sz="1050" dirty="0">
                <a:solidFill>
                  <a:schemeClr val="accent1"/>
                </a:solidFill>
                <a:latin typeface="Consolas" panose="020B0609020204030204" pitchFamily="49" charset="0"/>
                <a:cs typeface="Consolas" panose="020B0609020204030204" pitchFamily="49" charset="0"/>
              </a:rPr>
              <a:t>https://</a:t>
            </a:r>
            <a:r>
              <a:rPr lang="en-US" sz="1050" dirty="0" err="1">
                <a:solidFill>
                  <a:schemeClr val="accent1"/>
                </a:solidFill>
                <a:latin typeface="Consolas" panose="020B0609020204030204" pitchFamily="49" charset="0"/>
                <a:cs typeface="Consolas" panose="020B0609020204030204" pitchFamily="49" charset="0"/>
              </a:rPr>
              <a:t>griffinhurt.com</a:t>
            </a:r>
            <a:endParaRPr lang="en-US" sz="1050" dirty="0">
              <a:solidFill>
                <a:schemeClr val="accent1"/>
              </a:solidFill>
              <a:latin typeface="Consolas" panose="020B0609020204030204" pitchFamily="49" charset="0"/>
              <a:cs typeface="Consolas" panose="020B0609020204030204" pitchFamily="49" charset="0"/>
            </a:endParaRPr>
          </a:p>
          <a:p>
            <a:pPr algn="r"/>
            <a:endParaRPr lang="en-US" sz="1500" dirty="0">
              <a:latin typeface="Consolas" panose="020B0609020204030204" pitchFamily="49" charset="0"/>
              <a:cs typeface="Consolas" panose="020B0609020204030204" pitchFamily="49" charset="0"/>
            </a:endParaRPr>
          </a:p>
          <a:p>
            <a:r>
              <a:rPr lang="en-US" sz="1125" dirty="0">
                <a:latin typeface="Open Sans" panose="020B0606030504020204" pitchFamily="34" charset="0"/>
                <a:ea typeface="Open Sans" panose="020B0606030504020204" pitchFamily="34" charset="0"/>
                <a:cs typeface="Open Sans" panose="020B0606030504020204" pitchFamily="34" charset="0"/>
              </a:rPr>
              <a:t>Spring 2024, Term 2244</a:t>
            </a:r>
          </a:p>
          <a:p>
            <a:r>
              <a:rPr lang="en-US" sz="1125" dirty="0">
                <a:latin typeface="Open Sans" panose="020B0606030504020204" pitchFamily="34" charset="0"/>
                <a:ea typeface="Open Sans" panose="020B0606030504020204" pitchFamily="34" charset="0"/>
                <a:cs typeface="Open Sans" panose="020B0606030504020204" pitchFamily="34" charset="0"/>
              </a:rPr>
              <a:t>Friday 2 PM Recitation</a:t>
            </a:r>
          </a:p>
          <a:p>
            <a:r>
              <a:rPr lang="en-US" sz="1125" dirty="0">
                <a:latin typeface="Open Sans" panose="020B0606030504020204" pitchFamily="34" charset="0"/>
                <a:ea typeface="Open Sans" panose="020B0606030504020204" pitchFamily="34" charset="0"/>
                <a:cs typeface="Open Sans" panose="020B0606030504020204" pitchFamily="34" charset="0"/>
              </a:rPr>
              <a:t>Apr 12</a:t>
            </a:r>
            <a:r>
              <a:rPr lang="en-US" sz="1125" baseline="30000" dirty="0">
                <a:latin typeface="Open Sans" panose="020B0606030504020204" pitchFamily="34" charset="0"/>
                <a:ea typeface="Open Sans" panose="020B0606030504020204" pitchFamily="34" charset="0"/>
                <a:cs typeface="Open Sans" panose="020B0606030504020204" pitchFamily="34" charset="0"/>
              </a:rPr>
              <a:t>th</a:t>
            </a:r>
            <a:r>
              <a:rPr lang="en-US" sz="1125" dirty="0">
                <a:latin typeface="Open Sans" panose="020B0606030504020204" pitchFamily="34" charset="0"/>
                <a:ea typeface="Open Sans" panose="020B0606030504020204" pitchFamily="34" charset="0"/>
                <a:cs typeface="Open Sans" panose="020B0606030504020204" pitchFamily="34" charset="0"/>
              </a:rPr>
              <a:t>, 2024</a:t>
            </a:r>
          </a:p>
          <a:p>
            <a:endParaRPr lang="en-US" sz="1125" dirty="0">
              <a:latin typeface="Open Sans" panose="020B0606030504020204" pitchFamily="34" charset="0"/>
              <a:ea typeface="Open Sans" panose="020B0606030504020204" pitchFamily="34" charset="0"/>
              <a:cs typeface="Open Sans" panose="020B0606030504020204" pitchFamily="34" charset="0"/>
            </a:endParaRPr>
          </a:p>
          <a:p>
            <a:r>
              <a:rPr lang="en-US" sz="1125" dirty="0">
                <a:latin typeface="Open Sans" panose="020B0606030504020204" pitchFamily="34" charset="0"/>
                <a:ea typeface="Open Sans" panose="020B0606030504020204" pitchFamily="34" charset="0"/>
                <a:cs typeface="Open Sans" panose="020B0606030504020204" pitchFamily="34" charset="0"/>
              </a:rPr>
              <a:t>Slides adapted from </a:t>
            </a:r>
          </a:p>
          <a:p>
            <a:r>
              <a:rPr lang="en-US" sz="1125" dirty="0" err="1">
                <a:latin typeface="Open Sans" panose="020B0606030504020204" pitchFamily="34" charset="0"/>
                <a:ea typeface="Open Sans" panose="020B0606030504020204" pitchFamily="34" charset="0"/>
                <a:cs typeface="Open Sans" panose="020B0606030504020204" pitchFamily="34" charset="0"/>
              </a:rPr>
              <a:t>Shinwoo</a:t>
            </a:r>
            <a:r>
              <a:rPr lang="en-US" sz="1125" dirty="0">
                <a:latin typeface="Open Sans" panose="020B0606030504020204" pitchFamily="34" charset="0"/>
                <a:ea typeface="Open Sans" panose="020B0606030504020204" pitchFamily="34" charset="0"/>
                <a:cs typeface="Open Sans" panose="020B0606030504020204" pitchFamily="34" charset="0"/>
              </a:rPr>
              <a:t> Kim, Martha Dixon, and Vinicius Petrucci</a:t>
            </a:r>
          </a:p>
          <a:p>
            <a:endParaRPr lang="en-US" sz="1125" dirty="0">
              <a:latin typeface="Open Sans" panose="020B0606030504020204" pitchFamily="34" charset="0"/>
              <a:ea typeface="Open Sans" panose="020B0606030504020204" pitchFamily="34" charset="0"/>
              <a:cs typeface="Open Sans" panose="020B0606030504020204" pitchFamily="34" charset="0"/>
            </a:endParaRPr>
          </a:p>
          <a:p>
            <a:r>
              <a:rPr lang="en-US" sz="1125" dirty="0">
                <a:latin typeface="Open Sans" panose="020B0606030504020204" pitchFamily="34" charset="0"/>
                <a:ea typeface="Open Sans" panose="020B0606030504020204" pitchFamily="34" charset="0"/>
                <a:cs typeface="Open Sans" panose="020B0606030504020204" pitchFamily="34" charset="0"/>
              </a:rPr>
              <a:t>Department of Computer Science</a:t>
            </a:r>
          </a:p>
          <a:p>
            <a:r>
              <a:rPr lang="en-US" sz="1125" dirty="0">
                <a:latin typeface="Open Sans" panose="020B0606030504020204" pitchFamily="34" charset="0"/>
                <a:ea typeface="Open Sans" panose="020B0606030504020204" pitchFamily="34" charset="0"/>
                <a:cs typeface="Open Sans" panose="020B0606030504020204" pitchFamily="34" charset="0"/>
              </a:rPr>
              <a:t>School of Computing &amp; Information</a:t>
            </a:r>
          </a:p>
          <a:p>
            <a:r>
              <a:rPr lang="en-US" sz="1125" dirty="0">
                <a:latin typeface="Open Sans" panose="020B0606030504020204" pitchFamily="34" charset="0"/>
                <a:ea typeface="Open Sans" panose="020B0606030504020204" pitchFamily="34" charset="0"/>
                <a:cs typeface="Open Sans" panose="020B0606030504020204" pitchFamily="34" charset="0"/>
              </a:rPr>
              <a:t>University of Pittsburgh</a:t>
            </a:r>
          </a:p>
        </p:txBody>
      </p:sp>
    </p:spTree>
    <p:extLst>
      <p:ext uri="{BB962C8B-B14F-4D97-AF65-F5344CB8AC3E}">
        <p14:creationId xmlns:p14="http://schemas.microsoft.com/office/powerpoint/2010/main" val="364175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9"/>
          <p:cNvSpPr txBox="1">
            <a:spLocks noGrp="1"/>
          </p:cNvSpPr>
          <p:nvPr>
            <p:ph type="title"/>
          </p:nvPr>
        </p:nvSpPr>
        <p:spPr>
          <a:xfrm>
            <a:off x="311700" y="64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Output</a:t>
            </a:r>
            <a:endParaRPr/>
          </a:p>
        </p:txBody>
      </p:sp>
      <p:sp>
        <p:nvSpPr>
          <p:cNvPr id="312" name="Google Shape;312;p49"/>
          <p:cNvSpPr txBox="1">
            <a:spLocks noGrp="1"/>
          </p:cNvSpPr>
          <p:nvPr>
            <p:ph type="body" idx="1"/>
          </p:nvPr>
        </p:nvSpPr>
        <p:spPr>
          <a:xfrm>
            <a:off x="311700" y="899025"/>
            <a:ext cx="8520600" cy="3669900"/>
          </a:xfrm>
          <a:prstGeom prst="rect">
            <a:avLst/>
          </a:prstGeom>
          <a:noFill/>
          <a:ln>
            <a:noFill/>
          </a:ln>
        </p:spPr>
        <p:txBody>
          <a:bodyPr spcFirstLastPara="1" wrap="square" lIns="91425" tIns="91425" rIns="91425" bIns="91425" anchor="ctr" anchorCtr="0">
            <a:normAutofit/>
          </a:bodyPr>
          <a:lstStyle/>
          <a:p>
            <a:pPr marL="457200" lvl="0" indent="-342900" algn="l" rtl="0">
              <a:lnSpc>
                <a:spcPct val="115000"/>
              </a:lnSpc>
              <a:spcBef>
                <a:spcPts val="0"/>
              </a:spcBef>
              <a:spcAft>
                <a:spcPts val="0"/>
              </a:spcAft>
              <a:buSzPts val="1800"/>
              <a:buChar char="▶"/>
            </a:pPr>
            <a:r>
              <a:rPr lang="en">
                <a:solidFill>
                  <a:srgbClr val="188038"/>
                </a:solidFill>
                <a:latin typeface="Roboto Mono"/>
                <a:ea typeface="Roboto Mono"/>
                <a:cs typeface="Roboto Mono"/>
                <a:sym typeface="Roboto Mono"/>
              </a:rPr>
              <a:t>Hello from thread 1</a:t>
            </a:r>
            <a:endParaRPr>
              <a:solidFill>
                <a:srgbClr val="188038"/>
              </a:solidFill>
              <a:latin typeface="Roboto Mono"/>
              <a:ea typeface="Roboto Mono"/>
              <a:cs typeface="Roboto Mono"/>
              <a:sym typeface="Roboto Mono"/>
            </a:endParaRPr>
          </a:p>
          <a:p>
            <a:pPr marL="457200" lvl="0" indent="0" algn="l" rtl="0">
              <a:lnSpc>
                <a:spcPct val="115000"/>
              </a:lnSpc>
              <a:spcBef>
                <a:spcPts val="1200"/>
              </a:spcBef>
              <a:spcAft>
                <a:spcPts val="0"/>
              </a:spcAft>
              <a:buSzPts val="1800"/>
              <a:buNone/>
            </a:pPr>
            <a:r>
              <a:rPr lang="en">
                <a:solidFill>
                  <a:srgbClr val="188038"/>
                </a:solidFill>
                <a:latin typeface="Roboto Mono"/>
                <a:ea typeface="Roboto Mono"/>
                <a:cs typeface="Roboto Mono"/>
                <a:sym typeface="Roboto Mono"/>
              </a:rPr>
              <a:t>Hello from thread 2</a:t>
            </a:r>
            <a:endParaRPr>
              <a:solidFill>
                <a:srgbClr val="188038"/>
              </a:solidFill>
              <a:latin typeface="Roboto Mono"/>
              <a:ea typeface="Roboto Mono"/>
              <a:cs typeface="Roboto Mono"/>
              <a:sym typeface="Roboto Mono"/>
            </a:endParaRPr>
          </a:p>
          <a:p>
            <a:pPr marL="457200" lvl="0" indent="-342900" algn="l" rtl="0">
              <a:lnSpc>
                <a:spcPct val="115000"/>
              </a:lnSpc>
              <a:spcBef>
                <a:spcPts val="1200"/>
              </a:spcBef>
              <a:spcAft>
                <a:spcPts val="0"/>
              </a:spcAft>
              <a:buSzPts val="1800"/>
              <a:buChar char="▶"/>
            </a:pPr>
            <a:r>
              <a:rPr lang="en">
                <a:solidFill>
                  <a:srgbClr val="188038"/>
                </a:solidFill>
                <a:latin typeface="Roboto Mono"/>
                <a:ea typeface="Roboto Mono"/>
                <a:cs typeface="Roboto Mono"/>
                <a:sym typeface="Roboto Mono"/>
              </a:rPr>
              <a:t>pthread_yield()</a:t>
            </a:r>
            <a:r>
              <a:rPr lang="en"/>
              <a:t> relinquishes the CPU</a:t>
            </a:r>
            <a:endParaRPr/>
          </a:p>
          <a:p>
            <a:pPr marL="914400" lvl="1" indent="-317500" algn="l" rtl="0">
              <a:lnSpc>
                <a:spcPct val="115000"/>
              </a:lnSpc>
              <a:spcBef>
                <a:spcPts val="0"/>
              </a:spcBef>
              <a:spcAft>
                <a:spcPts val="0"/>
              </a:spcAft>
              <a:buSzPts val="1400"/>
              <a:buChar char="○"/>
            </a:pPr>
            <a:r>
              <a:rPr lang="en"/>
              <a:t>Allowing another thread to assume the CPU</a:t>
            </a:r>
            <a:endParaRPr/>
          </a:p>
          <a:p>
            <a:pPr marL="914400" lvl="1" indent="-317500" algn="l" rtl="0">
              <a:lnSpc>
                <a:spcPct val="115000"/>
              </a:lnSpc>
              <a:spcBef>
                <a:spcPts val="0"/>
              </a:spcBef>
              <a:spcAft>
                <a:spcPts val="0"/>
              </a:spcAft>
              <a:buSzPts val="1400"/>
              <a:buChar char="○"/>
            </a:pPr>
            <a:r>
              <a:rPr lang="en"/>
              <a:t>Technically </a:t>
            </a:r>
            <a:r>
              <a:rPr lang="en" b="1"/>
              <a:t>deprecated</a:t>
            </a:r>
            <a:r>
              <a:rPr lang="en"/>
              <a:t>, but still portable and widely used!</a:t>
            </a:r>
            <a:endParaRPr/>
          </a:p>
          <a:p>
            <a:pPr marL="1371600" lvl="0" indent="0" algn="l" rtl="0">
              <a:lnSpc>
                <a:spcPct val="115000"/>
              </a:lnSpc>
              <a:spcBef>
                <a:spcPts val="0"/>
              </a:spcBef>
              <a:spcAft>
                <a:spcPts val="1200"/>
              </a:spcAft>
              <a:buSzPts val="1800"/>
              <a:buNone/>
            </a:pPr>
            <a:r>
              <a:rPr lang="en" sz="1200"/>
              <a:t>⇒ You shouldn’t use it in your own code, but you may encounter it in the wild!</a:t>
            </a:r>
            <a:endParaRPr sz="1200"/>
          </a:p>
        </p:txBody>
      </p:sp>
      <p:sp>
        <p:nvSpPr>
          <p:cNvPr id="313" name="Google Shape;313;p49"/>
          <p:cNvSpPr txBox="1">
            <a:spLocks noGrp="1"/>
          </p:cNvSpPr>
          <p:nvPr>
            <p:ph type="sldNum" idx="12"/>
          </p:nvPr>
        </p:nvSpPr>
        <p:spPr>
          <a:xfrm>
            <a:off x="7926317" y="4663225"/>
            <a:ext cx="1094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10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50"/>
          <p:cNvSpPr txBox="1">
            <a:spLocks noGrp="1"/>
          </p:cNvSpPr>
          <p:nvPr>
            <p:ph type="title"/>
          </p:nvPr>
        </p:nvSpPr>
        <p:spPr>
          <a:xfrm>
            <a:off x="311700" y="64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solidFill>
                  <a:srgbClr val="188038"/>
                </a:solidFill>
                <a:latin typeface="Roboto Mono"/>
                <a:ea typeface="Roboto Mono"/>
                <a:cs typeface="Roboto Mono"/>
                <a:sym typeface="Roboto Mono"/>
              </a:rPr>
              <a:t>pthread_join()</a:t>
            </a:r>
            <a:endParaRPr/>
          </a:p>
        </p:txBody>
      </p:sp>
      <p:sp>
        <p:nvSpPr>
          <p:cNvPr id="319" name="Google Shape;319;p50"/>
          <p:cNvSpPr txBox="1">
            <a:spLocks noGrp="1"/>
          </p:cNvSpPr>
          <p:nvPr>
            <p:ph type="body" idx="1"/>
          </p:nvPr>
        </p:nvSpPr>
        <p:spPr>
          <a:xfrm>
            <a:off x="311700" y="767275"/>
            <a:ext cx="8520600" cy="4102800"/>
          </a:xfrm>
          <a:prstGeom prst="rect">
            <a:avLst/>
          </a:prstGeom>
          <a:noFill/>
          <a:ln>
            <a:noFill/>
          </a:ln>
        </p:spPr>
        <p:txBody>
          <a:bodyPr spcFirstLastPara="1" wrap="square" lIns="91425" tIns="91425" rIns="91425" bIns="91425" anchor="ctr" anchorCtr="0">
            <a:normAutofit fontScale="47500" lnSpcReduction="20000"/>
          </a:bodyPr>
          <a:lstStyle/>
          <a:p>
            <a:pPr marL="0" lvl="0" indent="0" algn="l" rtl="0">
              <a:lnSpc>
                <a:spcPct val="115000"/>
              </a:lnSpc>
              <a:spcBef>
                <a:spcPts val="0"/>
              </a:spcBef>
              <a:spcAft>
                <a:spcPts val="0"/>
              </a:spcAft>
              <a:buSzPct val="126315"/>
              <a:buNone/>
            </a:pPr>
            <a:r>
              <a:rPr lang="en" sz="3000" b="1">
                <a:solidFill>
                  <a:srgbClr val="3F51B5"/>
                </a:solidFill>
                <a:latin typeface="Courier Prime"/>
                <a:ea typeface="Courier Prime"/>
                <a:cs typeface="Courier Prime"/>
                <a:sym typeface="Courier Prime"/>
              </a:rPr>
              <a:t>#include </a:t>
            </a:r>
            <a:r>
              <a:rPr lang="en" sz="3000" b="1">
                <a:solidFill>
                  <a:srgbClr val="388E3C"/>
                </a:solidFill>
                <a:latin typeface="Courier Prime"/>
                <a:ea typeface="Courier Prime"/>
                <a:cs typeface="Courier Prime"/>
                <a:sym typeface="Courier Prime"/>
              </a:rPr>
              <a:t>&lt;stdio.h&gt;</a:t>
            </a:r>
            <a:endParaRPr sz="3000" b="1">
              <a:solidFill>
                <a:srgbClr val="37474F"/>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r>
              <a:rPr lang="en" sz="3000" b="1">
                <a:solidFill>
                  <a:srgbClr val="3F51B5"/>
                </a:solidFill>
                <a:latin typeface="Courier Prime"/>
                <a:ea typeface="Courier Prime"/>
                <a:cs typeface="Courier Prime"/>
                <a:sym typeface="Courier Prime"/>
              </a:rPr>
              <a:t>#include </a:t>
            </a:r>
            <a:r>
              <a:rPr lang="en" sz="3000" b="1">
                <a:solidFill>
                  <a:srgbClr val="388E3C"/>
                </a:solidFill>
                <a:latin typeface="Courier Prime"/>
                <a:ea typeface="Courier Prime"/>
                <a:cs typeface="Courier Prime"/>
                <a:sym typeface="Courier Prime"/>
              </a:rPr>
              <a:t>&lt;pthread.h&gt;</a:t>
            </a:r>
            <a:endParaRPr sz="3000" b="1">
              <a:solidFill>
                <a:srgbClr val="37474F"/>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r>
              <a:rPr lang="en" sz="3000" b="1">
                <a:solidFill>
                  <a:srgbClr val="3F51B5"/>
                </a:solidFill>
                <a:latin typeface="Courier Prime"/>
                <a:ea typeface="Courier Prime"/>
                <a:cs typeface="Courier Prime"/>
                <a:sym typeface="Courier Prime"/>
              </a:rPr>
              <a:t>void</a:t>
            </a:r>
            <a:r>
              <a:rPr lang="en" sz="3000" b="1">
                <a:solidFill>
                  <a:srgbClr val="37474F"/>
                </a:solidFill>
                <a:latin typeface="Courier Prime"/>
                <a:ea typeface="Courier Prime"/>
                <a:cs typeface="Courier Prime"/>
                <a:sym typeface="Courier Prime"/>
              </a:rPr>
              <a:t> *do_stuff(</a:t>
            </a:r>
            <a:r>
              <a:rPr lang="en" sz="3000" b="1">
                <a:solidFill>
                  <a:srgbClr val="3F51B5"/>
                </a:solidFill>
                <a:latin typeface="Courier Prime"/>
                <a:ea typeface="Courier Prime"/>
                <a:cs typeface="Courier Prime"/>
                <a:sym typeface="Courier Prime"/>
              </a:rPr>
              <a:t>void</a:t>
            </a:r>
            <a:r>
              <a:rPr lang="en" sz="3000" b="1">
                <a:solidFill>
                  <a:srgbClr val="37474F"/>
                </a:solidFill>
                <a:latin typeface="Courier Prime"/>
                <a:ea typeface="Courier Prime"/>
                <a:cs typeface="Courier Prime"/>
                <a:sym typeface="Courier Prime"/>
              </a:rPr>
              <a:t> *p)</a:t>
            </a:r>
            <a:endParaRPr sz="3000" b="1">
              <a:solidFill>
                <a:srgbClr val="37474F"/>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r>
              <a:rPr lang="en" sz="3000" b="1">
                <a:solidFill>
                  <a:srgbClr val="37474F"/>
                </a:solidFill>
                <a:latin typeface="Courier Prime"/>
                <a:ea typeface="Courier Prime"/>
                <a:cs typeface="Courier Prime"/>
                <a:sym typeface="Courier Prime"/>
              </a:rPr>
              <a:t>{</a:t>
            </a:r>
            <a:endParaRPr sz="3000" b="1">
              <a:solidFill>
                <a:srgbClr val="37474F"/>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r>
              <a:rPr lang="en" sz="3000" b="1">
                <a:solidFill>
                  <a:srgbClr val="37474F"/>
                </a:solidFill>
                <a:latin typeface="Courier Prime"/>
                <a:ea typeface="Courier Prime"/>
                <a:cs typeface="Courier Prime"/>
                <a:sym typeface="Courier Prime"/>
              </a:rPr>
              <a:t>    printf(</a:t>
            </a:r>
            <a:r>
              <a:rPr lang="en" sz="3000" b="1">
                <a:solidFill>
                  <a:srgbClr val="388E3C"/>
                </a:solidFill>
                <a:latin typeface="Courier Prime"/>
                <a:ea typeface="Courier Prime"/>
                <a:cs typeface="Courier Prime"/>
                <a:sym typeface="Courier Prime"/>
              </a:rPr>
              <a:t>"Hello from thread %d\n"</a:t>
            </a:r>
            <a:r>
              <a:rPr lang="en" sz="3000" b="1">
                <a:solidFill>
                  <a:srgbClr val="37474F"/>
                </a:solidFill>
                <a:latin typeface="Courier Prime"/>
                <a:ea typeface="Courier Prime"/>
                <a:cs typeface="Courier Prime"/>
                <a:sym typeface="Courier Prime"/>
              </a:rPr>
              <a:t>, *(</a:t>
            </a:r>
            <a:r>
              <a:rPr lang="en" sz="3000" b="1">
                <a:solidFill>
                  <a:srgbClr val="3F51B5"/>
                </a:solidFill>
                <a:latin typeface="Courier Prime"/>
                <a:ea typeface="Courier Prime"/>
                <a:cs typeface="Courier Prime"/>
                <a:sym typeface="Courier Prime"/>
              </a:rPr>
              <a:t>int</a:t>
            </a:r>
            <a:r>
              <a:rPr lang="en" sz="3000" b="1">
                <a:solidFill>
                  <a:srgbClr val="37474F"/>
                </a:solidFill>
                <a:latin typeface="Courier Prime"/>
                <a:ea typeface="Courier Prime"/>
                <a:cs typeface="Courier Prime"/>
                <a:sym typeface="Courier Prime"/>
              </a:rPr>
              <a:t> *)p);</a:t>
            </a:r>
            <a:endParaRPr sz="3000" b="1">
              <a:solidFill>
                <a:srgbClr val="37474F"/>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r>
              <a:rPr lang="en" sz="3000" b="1">
                <a:solidFill>
                  <a:srgbClr val="37474F"/>
                </a:solidFill>
                <a:latin typeface="Courier Prime"/>
                <a:ea typeface="Courier Prime"/>
                <a:cs typeface="Courier Prime"/>
                <a:sym typeface="Courier Prime"/>
              </a:rPr>
              <a:t>}</a:t>
            </a:r>
            <a:endParaRPr sz="3000" b="1">
              <a:solidFill>
                <a:srgbClr val="37474F"/>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endParaRPr sz="3000" b="1">
              <a:solidFill>
                <a:srgbClr val="37474F"/>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r>
              <a:rPr lang="en" sz="3000" b="1">
                <a:solidFill>
                  <a:srgbClr val="3F51B5"/>
                </a:solidFill>
                <a:latin typeface="Courier Prime"/>
                <a:ea typeface="Courier Prime"/>
                <a:cs typeface="Courier Prime"/>
                <a:sym typeface="Courier Prime"/>
              </a:rPr>
              <a:t>int</a:t>
            </a:r>
            <a:r>
              <a:rPr lang="en" sz="3000" b="1">
                <a:solidFill>
                  <a:srgbClr val="37474F"/>
                </a:solidFill>
                <a:latin typeface="Courier Prime"/>
                <a:ea typeface="Courier Prime"/>
                <a:cs typeface="Courier Prime"/>
                <a:sym typeface="Courier Prime"/>
              </a:rPr>
              <a:t> main()</a:t>
            </a:r>
            <a:endParaRPr sz="3000" b="1">
              <a:solidFill>
                <a:srgbClr val="37474F"/>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r>
              <a:rPr lang="en" sz="3000" b="1">
                <a:solidFill>
                  <a:srgbClr val="37474F"/>
                </a:solidFill>
                <a:latin typeface="Courier Prime"/>
                <a:ea typeface="Courier Prime"/>
                <a:cs typeface="Courier Prime"/>
                <a:sym typeface="Courier Prime"/>
              </a:rPr>
              <a:t>{</a:t>
            </a:r>
            <a:endParaRPr sz="3000" b="1">
              <a:solidFill>
                <a:srgbClr val="37474F"/>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r>
              <a:rPr lang="en" sz="3000" b="1">
                <a:solidFill>
                  <a:srgbClr val="37474F"/>
                </a:solidFill>
                <a:latin typeface="Courier Prime"/>
                <a:ea typeface="Courier Prime"/>
                <a:cs typeface="Courier Prime"/>
                <a:sym typeface="Courier Prime"/>
              </a:rPr>
              <a:t>    </a:t>
            </a:r>
            <a:r>
              <a:rPr lang="en" sz="3000" b="1">
                <a:solidFill>
                  <a:srgbClr val="9C27B0"/>
                </a:solidFill>
                <a:latin typeface="Courier Prime"/>
                <a:ea typeface="Courier Prime"/>
                <a:cs typeface="Courier Prime"/>
                <a:sym typeface="Courier Prime"/>
              </a:rPr>
              <a:t>pthread_t</a:t>
            </a:r>
            <a:r>
              <a:rPr lang="en" sz="3000" b="1">
                <a:solidFill>
                  <a:srgbClr val="37474F"/>
                </a:solidFill>
                <a:latin typeface="Courier Prime"/>
                <a:ea typeface="Courier Prime"/>
                <a:cs typeface="Courier Prime"/>
                <a:sym typeface="Courier Prime"/>
              </a:rPr>
              <a:t> thread;</a:t>
            </a:r>
            <a:endParaRPr sz="3000" b="1">
              <a:solidFill>
                <a:srgbClr val="37474F"/>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r>
              <a:rPr lang="en" sz="3000" b="1">
                <a:solidFill>
                  <a:srgbClr val="37474F"/>
                </a:solidFill>
                <a:latin typeface="Courier Prime"/>
                <a:ea typeface="Courier Prime"/>
                <a:cs typeface="Courier Prime"/>
                <a:sym typeface="Courier Prime"/>
              </a:rPr>
              <a:t>    </a:t>
            </a:r>
            <a:r>
              <a:rPr lang="en" sz="3000" b="1">
                <a:solidFill>
                  <a:srgbClr val="3F51B5"/>
                </a:solidFill>
                <a:latin typeface="Courier Prime"/>
                <a:ea typeface="Courier Prime"/>
                <a:cs typeface="Courier Prime"/>
                <a:sym typeface="Courier Prime"/>
              </a:rPr>
              <a:t>int</a:t>
            </a:r>
            <a:r>
              <a:rPr lang="en" sz="3000" b="1">
                <a:solidFill>
                  <a:srgbClr val="37474F"/>
                </a:solidFill>
                <a:latin typeface="Courier Prime"/>
                <a:ea typeface="Courier Prime"/>
                <a:cs typeface="Courier Prime"/>
                <a:sym typeface="Courier Prime"/>
              </a:rPr>
              <a:t> id, arg1, arg2;</a:t>
            </a:r>
            <a:endParaRPr sz="3000" b="1">
              <a:solidFill>
                <a:srgbClr val="37474F"/>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r>
              <a:rPr lang="en" sz="3000" b="1">
                <a:solidFill>
                  <a:srgbClr val="37474F"/>
                </a:solidFill>
                <a:latin typeface="Courier Prime"/>
                <a:ea typeface="Courier Prime"/>
                <a:cs typeface="Courier Prime"/>
                <a:sym typeface="Courier Prime"/>
              </a:rPr>
              <a:t>    arg1 = </a:t>
            </a:r>
            <a:r>
              <a:rPr lang="en" sz="3000" b="1">
                <a:solidFill>
                  <a:srgbClr val="C53929"/>
                </a:solidFill>
                <a:latin typeface="Courier Prime"/>
                <a:ea typeface="Courier Prime"/>
                <a:cs typeface="Courier Prime"/>
                <a:sym typeface="Courier Prime"/>
              </a:rPr>
              <a:t>1</a:t>
            </a:r>
            <a:r>
              <a:rPr lang="en" sz="3000" b="1">
                <a:solidFill>
                  <a:srgbClr val="37474F"/>
                </a:solidFill>
                <a:latin typeface="Courier Prime"/>
                <a:ea typeface="Courier Prime"/>
                <a:cs typeface="Courier Prime"/>
                <a:sym typeface="Courier Prime"/>
              </a:rPr>
              <a:t>;</a:t>
            </a:r>
            <a:endParaRPr sz="3000" b="1">
              <a:solidFill>
                <a:srgbClr val="37474F"/>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r>
              <a:rPr lang="en" sz="3000" b="1">
                <a:solidFill>
                  <a:srgbClr val="37474F"/>
                </a:solidFill>
                <a:latin typeface="Courier Prime"/>
                <a:ea typeface="Courier Prime"/>
                <a:cs typeface="Courier Prime"/>
                <a:sym typeface="Courier Prime"/>
              </a:rPr>
              <a:t>    id = pthread_create(&amp;thread, </a:t>
            </a:r>
            <a:r>
              <a:rPr lang="en" sz="3000" b="1">
                <a:solidFill>
                  <a:srgbClr val="C53929"/>
                </a:solidFill>
                <a:latin typeface="Courier Prime"/>
                <a:ea typeface="Courier Prime"/>
                <a:cs typeface="Courier Prime"/>
                <a:sym typeface="Courier Prime"/>
              </a:rPr>
              <a:t>NULL</a:t>
            </a:r>
            <a:r>
              <a:rPr lang="en" sz="3000" b="1">
                <a:solidFill>
                  <a:srgbClr val="37474F"/>
                </a:solidFill>
                <a:latin typeface="Courier Prime"/>
                <a:ea typeface="Courier Prime"/>
                <a:cs typeface="Courier Prime"/>
                <a:sym typeface="Courier Prime"/>
              </a:rPr>
              <a:t>, do_stuff, (</a:t>
            </a:r>
            <a:r>
              <a:rPr lang="en" sz="3000" b="1">
                <a:solidFill>
                  <a:srgbClr val="3F51B5"/>
                </a:solidFill>
                <a:latin typeface="Courier Prime"/>
                <a:ea typeface="Courier Prime"/>
                <a:cs typeface="Courier Prime"/>
                <a:sym typeface="Courier Prime"/>
              </a:rPr>
              <a:t>void</a:t>
            </a:r>
            <a:r>
              <a:rPr lang="en" sz="3000" b="1">
                <a:solidFill>
                  <a:srgbClr val="37474F"/>
                </a:solidFill>
                <a:latin typeface="Courier Prime"/>
                <a:ea typeface="Courier Prime"/>
                <a:cs typeface="Courier Prime"/>
                <a:sym typeface="Courier Prime"/>
              </a:rPr>
              <a:t> *)&amp;arg1);</a:t>
            </a:r>
            <a:endParaRPr sz="3000" b="1">
              <a:solidFill>
                <a:srgbClr val="37474F"/>
              </a:solidFill>
              <a:latin typeface="Courier Prime"/>
              <a:ea typeface="Courier Prime"/>
              <a:cs typeface="Courier Prime"/>
              <a:sym typeface="Courier Prime"/>
            </a:endParaRPr>
          </a:p>
          <a:p>
            <a:pPr marL="0" lvl="0" indent="457200" algn="l" rtl="0">
              <a:lnSpc>
                <a:spcPct val="115000"/>
              </a:lnSpc>
              <a:spcBef>
                <a:spcPts val="0"/>
              </a:spcBef>
              <a:spcAft>
                <a:spcPts val="0"/>
              </a:spcAft>
              <a:buSzPct val="126315"/>
              <a:buNone/>
            </a:pPr>
            <a:r>
              <a:rPr lang="en" sz="3000" b="1">
                <a:solidFill>
                  <a:srgbClr val="C53929"/>
                </a:solidFill>
                <a:highlight>
                  <a:schemeClr val="accent6"/>
                </a:highlight>
                <a:latin typeface="Courier Prime"/>
                <a:ea typeface="Courier Prime"/>
                <a:cs typeface="Courier Prime"/>
                <a:sym typeface="Courier Prime"/>
              </a:rPr>
              <a:t>pthread_join(thread, NULL);</a:t>
            </a:r>
            <a:endParaRPr sz="3000" b="1">
              <a:solidFill>
                <a:srgbClr val="37474F"/>
              </a:solidFill>
              <a:highlight>
                <a:schemeClr val="accent6"/>
              </a:highlight>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r>
              <a:rPr lang="en" sz="3000" b="1">
                <a:solidFill>
                  <a:srgbClr val="37474F"/>
                </a:solidFill>
                <a:latin typeface="Courier Prime"/>
                <a:ea typeface="Courier Prime"/>
                <a:cs typeface="Courier Prime"/>
                <a:sym typeface="Courier Prime"/>
              </a:rPr>
              <a:t>    arg2 = </a:t>
            </a:r>
            <a:r>
              <a:rPr lang="en" sz="3000" b="1">
                <a:solidFill>
                  <a:srgbClr val="C53929"/>
                </a:solidFill>
                <a:latin typeface="Courier Prime"/>
                <a:ea typeface="Courier Prime"/>
                <a:cs typeface="Courier Prime"/>
                <a:sym typeface="Courier Prime"/>
              </a:rPr>
              <a:t>2</a:t>
            </a:r>
            <a:r>
              <a:rPr lang="en" sz="3000" b="1">
                <a:solidFill>
                  <a:srgbClr val="37474F"/>
                </a:solidFill>
                <a:latin typeface="Courier Prime"/>
                <a:ea typeface="Courier Prime"/>
                <a:cs typeface="Courier Prime"/>
                <a:sym typeface="Courier Prime"/>
              </a:rPr>
              <a:t>;</a:t>
            </a:r>
            <a:endParaRPr sz="3000" b="1">
              <a:solidFill>
                <a:srgbClr val="37474F"/>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r>
              <a:rPr lang="en" sz="3000" b="1">
                <a:solidFill>
                  <a:srgbClr val="37474F"/>
                </a:solidFill>
                <a:latin typeface="Courier Prime"/>
                <a:ea typeface="Courier Prime"/>
                <a:cs typeface="Courier Prime"/>
                <a:sym typeface="Courier Prime"/>
              </a:rPr>
              <a:t>    do_stuff((</a:t>
            </a:r>
            <a:r>
              <a:rPr lang="en" sz="3000" b="1">
                <a:solidFill>
                  <a:srgbClr val="3F51B5"/>
                </a:solidFill>
                <a:latin typeface="Courier Prime"/>
                <a:ea typeface="Courier Prime"/>
                <a:cs typeface="Courier Prime"/>
                <a:sym typeface="Courier Prime"/>
              </a:rPr>
              <a:t>void</a:t>
            </a:r>
            <a:r>
              <a:rPr lang="en" sz="3000" b="1">
                <a:solidFill>
                  <a:srgbClr val="37474F"/>
                </a:solidFill>
                <a:latin typeface="Courier Prime"/>
                <a:ea typeface="Courier Prime"/>
                <a:cs typeface="Courier Prime"/>
                <a:sym typeface="Courier Prime"/>
              </a:rPr>
              <a:t> *)&amp;arg2);</a:t>
            </a:r>
            <a:endParaRPr sz="3000" b="1">
              <a:solidFill>
                <a:srgbClr val="37474F"/>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r>
              <a:rPr lang="en" sz="3000" b="1">
                <a:solidFill>
                  <a:srgbClr val="37474F"/>
                </a:solidFill>
                <a:latin typeface="Courier Prime"/>
                <a:ea typeface="Courier Prime"/>
                <a:cs typeface="Courier Prime"/>
                <a:sym typeface="Courier Prime"/>
              </a:rPr>
              <a:t>    </a:t>
            </a:r>
            <a:r>
              <a:rPr lang="en" sz="3000" b="1">
                <a:solidFill>
                  <a:srgbClr val="3F51B5"/>
                </a:solidFill>
                <a:latin typeface="Courier Prime"/>
                <a:ea typeface="Courier Prime"/>
                <a:cs typeface="Courier Prime"/>
                <a:sym typeface="Courier Prime"/>
              </a:rPr>
              <a:t>return</a:t>
            </a:r>
            <a:r>
              <a:rPr lang="en" sz="3000" b="1">
                <a:solidFill>
                  <a:srgbClr val="37474F"/>
                </a:solidFill>
                <a:latin typeface="Courier Prime"/>
                <a:ea typeface="Courier Prime"/>
                <a:cs typeface="Courier Prime"/>
                <a:sym typeface="Courier Prime"/>
              </a:rPr>
              <a:t> </a:t>
            </a:r>
            <a:r>
              <a:rPr lang="en" sz="3000" b="1">
                <a:solidFill>
                  <a:srgbClr val="C53929"/>
                </a:solidFill>
                <a:latin typeface="Courier Prime"/>
                <a:ea typeface="Courier Prime"/>
                <a:cs typeface="Courier Prime"/>
                <a:sym typeface="Courier Prime"/>
              </a:rPr>
              <a:t>0</a:t>
            </a:r>
            <a:r>
              <a:rPr lang="en" sz="3000" b="1">
                <a:solidFill>
                  <a:srgbClr val="37474F"/>
                </a:solidFill>
                <a:latin typeface="Courier Prime"/>
                <a:ea typeface="Courier Prime"/>
                <a:cs typeface="Courier Prime"/>
                <a:sym typeface="Courier Prime"/>
              </a:rPr>
              <a:t>;</a:t>
            </a:r>
            <a:endParaRPr sz="3000" b="1">
              <a:solidFill>
                <a:srgbClr val="37474F"/>
              </a:solidFill>
              <a:latin typeface="Courier Prime"/>
              <a:ea typeface="Courier Prime"/>
              <a:cs typeface="Courier Prime"/>
              <a:sym typeface="Courier Prime"/>
            </a:endParaRPr>
          </a:p>
          <a:p>
            <a:pPr marL="0" lvl="0" indent="0" algn="l" rtl="0">
              <a:lnSpc>
                <a:spcPct val="150000"/>
              </a:lnSpc>
              <a:spcBef>
                <a:spcPts val="0"/>
              </a:spcBef>
              <a:spcAft>
                <a:spcPts val="0"/>
              </a:spcAft>
              <a:buSzPct val="126315"/>
              <a:buNone/>
            </a:pPr>
            <a:r>
              <a:rPr lang="en" sz="3000" b="1">
                <a:solidFill>
                  <a:srgbClr val="37474F"/>
                </a:solidFill>
                <a:latin typeface="Courier Prime"/>
                <a:ea typeface="Courier Prime"/>
                <a:cs typeface="Courier Prime"/>
                <a:sym typeface="Courier Prime"/>
              </a:rPr>
              <a:t>}</a:t>
            </a:r>
            <a:endParaRPr b="1"/>
          </a:p>
        </p:txBody>
      </p:sp>
      <p:sp>
        <p:nvSpPr>
          <p:cNvPr id="320" name="Google Shape;320;p50"/>
          <p:cNvSpPr txBox="1">
            <a:spLocks noGrp="1"/>
          </p:cNvSpPr>
          <p:nvPr>
            <p:ph type="sldNum" idx="12"/>
          </p:nvPr>
        </p:nvSpPr>
        <p:spPr>
          <a:xfrm>
            <a:off x="7926317" y="4663225"/>
            <a:ext cx="1094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1"/>
          <p:cNvSpPr txBox="1">
            <a:spLocks noGrp="1"/>
          </p:cNvSpPr>
          <p:nvPr>
            <p:ph type="title"/>
          </p:nvPr>
        </p:nvSpPr>
        <p:spPr>
          <a:xfrm>
            <a:off x="311700" y="64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Output</a:t>
            </a:r>
            <a:endParaRPr/>
          </a:p>
        </p:txBody>
      </p:sp>
      <p:sp>
        <p:nvSpPr>
          <p:cNvPr id="326" name="Google Shape;326;p51"/>
          <p:cNvSpPr txBox="1">
            <a:spLocks noGrp="1"/>
          </p:cNvSpPr>
          <p:nvPr>
            <p:ph type="body" idx="1"/>
          </p:nvPr>
        </p:nvSpPr>
        <p:spPr>
          <a:xfrm>
            <a:off x="311700" y="899025"/>
            <a:ext cx="8520600" cy="3669900"/>
          </a:xfrm>
          <a:prstGeom prst="rect">
            <a:avLst/>
          </a:prstGeom>
          <a:noFill/>
          <a:ln>
            <a:noFill/>
          </a:ln>
        </p:spPr>
        <p:txBody>
          <a:bodyPr spcFirstLastPara="1" wrap="square" lIns="91425" tIns="91425" rIns="91425" bIns="91425" anchor="ctr" anchorCtr="0">
            <a:normAutofit/>
          </a:bodyPr>
          <a:lstStyle/>
          <a:p>
            <a:pPr marL="457200" lvl="0" indent="-342900" algn="l" rtl="0">
              <a:lnSpc>
                <a:spcPct val="115000"/>
              </a:lnSpc>
              <a:spcBef>
                <a:spcPts val="0"/>
              </a:spcBef>
              <a:spcAft>
                <a:spcPts val="0"/>
              </a:spcAft>
              <a:buSzPts val="1800"/>
              <a:buChar char="▶"/>
            </a:pPr>
            <a:r>
              <a:rPr lang="en">
                <a:solidFill>
                  <a:srgbClr val="188038"/>
                </a:solidFill>
                <a:latin typeface="Roboto Mono"/>
                <a:ea typeface="Roboto Mono"/>
                <a:cs typeface="Roboto Mono"/>
                <a:sym typeface="Roboto Mono"/>
              </a:rPr>
              <a:t>Hello from thread 1</a:t>
            </a:r>
            <a:endParaRPr>
              <a:solidFill>
                <a:srgbClr val="188038"/>
              </a:solidFill>
              <a:latin typeface="Roboto Mono"/>
              <a:ea typeface="Roboto Mono"/>
              <a:cs typeface="Roboto Mono"/>
              <a:sym typeface="Roboto Mono"/>
            </a:endParaRPr>
          </a:p>
          <a:p>
            <a:pPr marL="457200" lvl="0" indent="0" algn="l" rtl="0">
              <a:lnSpc>
                <a:spcPct val="115000"/>
              </a:lnSpc>
              <a:spcBef>
                <a:spcPts val="1200"/>
              </a:spcBef>
              <a:spcAft>
                <a:spcPts val="0"/>
              </a:spcAft>
              <a:buSzPts val="1800"/>
              <a:buNone/>
            </a:pPr>
            <a:r>
              <a:rPr lang="en">
                <a:solidFill>
                  <a:srgbClr val="188038"/>
                </a:solidFill>
                <a:latin typeface="Roboto Mono"/>
                <a:ea typeface="Roboto Mono"/>
                <a:cs typeface="Roboto Mono"/>
                <a:sym typeface="Roboto Mono"/>
              </a:rPr>
              <a:t>Hello from thread 2</a:t>
            </a:r>
            <a:endParaRPr>
              <a:solidFill>
                <a:srgbClr val="188038"/>
              </a:solidFill>
              <a:latin typeface="Roboto Mono"/>
              <a:ea typeface="Roboto Mono"/>
              <a:cs typeface="Roboto Mono"/>
              <a:sym typeface="Roboto Mono"/>
            </a:endParaRPr>
          </a:p>
          <a:p>
            <a:pPr marL="457200" lvl="0" indent="-342900" algn="l" rtl="0">
              <a:lnSpc>
                <a:spcPct val="115000"/>
              </a:lnSpc>
              <a:spcBef>
                <a:spcPts val="1200"/>
              </a:spcBef>
              <a:spcAft>
                <a:spcPts val="0"/>
              </a:spcAft>
              <a:buSzPts val="1800"/>
              <a:buChar char="▶"/>
            </a:pPr>
            <a:r>
              <a:rPr lang="en">
                <a:solidFill>
                  <a:srgbClr val="188038"/>
                </a:solidFill>
                <a:latin typeface="Roboto Mono"/>
                <a:ea typeface="Roboto Mono"/>
                <a:cs typeface="Roboto Mono"/>
                <a:sym typeface="Roboto Mono"/>
              </a:rPr>
              <a:t>pthread_join(thread, NULL)</a:t>
            </a:r>
            <a:r>
              <a:rPr lang="en"/>
              <a:t> waits until </a:t>
            </a:r>
            <a:r>
              <a:rPr lang="en">
                <a:solidFill>
                  <a:srgbClr val="188038"/>
                </a:solidFill>
                <a:latin typeface="Roboto Mono"/>
                <a:ea typeface="Roboto Mono"/>
                <a:cs typeface="Roboto Mono"/>
                <a:sym typeface="Roboto Mono"/>
              </a:rPr>
              <a:t>thread</a:t>
            </a:r>
            <a:r>
              <a:rPr lang="en"/>
              <a:t> terminates</a:t>
            </a:r>
            <a:endParaRPr/>
          </a:p>
        </p:txBody>
      </p:sp>
      <p:sp>
        <p:nvSpPr>
          <p:cNvPr id="327" name="Google Shape;327;p51"/>
          <p:cNvSpPr txBox="1">
            <a:spLocks noGrp="1"/>
          </p:cNvSpPr>
          <p:nvPr>
            <p:ph type="sldNum" idx="12"/>
          </p:nvPr>
        </p:nvSpPr>
        <p:spPr>
          <a:xfrm>
            <a:off x="7926317" y="4663225"/>
            <a:ext cx="1094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12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2"/>
          <p:cNvSpPr txBox="1">
            <a:spLocks noGrp="1"/>
          </p:cNvSpPr>
          <p:nvPr>
            <p:ph type="title"/>
          </p:nvPr>
        </p:nvSpPr>
        <p:spPr>
          <a:xfrm>
            <a:off x="311700" y="64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Linking the </a:t>
            </a:r>
            <a:r>
              <a:rPr lang="en">
                <a:solidFill>
                  <a:srgbClr val="188038"/>
                </a:solidFill>
                <a:latin typeface="Roboto Mono"/>
                <a:ea typeface="Roboto Mono"/>
                <a:cs typeface="Roboto Mono"/>
                <a:sym typeface="Roboto Mono"/>
              </a:rPr>
              <a:t>pthread</a:t>
            </a:r>
            <a:r>
              <a:rPr lang="en"/>
              <a:t> library</a:t>
            </a:r>
            <a:endParaRPr/>
          </a:p>
        </p:txBody>
      </p:sp>
      <p:sp>
        <p:nvSpPr>
          <p:cNvPr id="333" name="Google Shape;333;p52"/>
          <p:cNvSpPr txBox="1">
            <a:spLocks noGrp="1"/>
          </p:cNvSpPr>
          <p:nvPr>
            <p:ph type="body" idx="1"/>
          </p:nvPr>
        </p:nvSpPr>
        <p:spPr>
          <a:xfrm>
            <a:off x="311700" y="899025"/>
            <a:ext cx="8520600" cy="3669900"/>
          </a:xfrm>
          <a:prstGeom prst="rect">
            <a:avLst/>
          </a:prstGeom>
          <a:noFill/>
          <a:ln>
            <a:noFill/>
          </a:ln>
        </p:spPr>
        <p:txBody>
          <a:bodyPr spcFirstLastPara="1" wrap="square" lIns="91425" tIns="91425" rIns="91425" bIns="91425" anchor="ctr" anchorCtr="0">
            <a:normAutofit/>
          </a:bodyPr>
          <a:lstStyle/>
          <a:p>
            <a:pPr marL="457200" lvl="0" indent="-342900" algn="l" rtl="0">
              <a:lnSpc>
                <a:spcPct val="115000"/>
              </a:lnSpc>
              <a:spcBef>
                <a:spcPts val="0"/>
              </a:spcBef>
              <a:spcAft>
                <a:spcPts val="0"/>
              </a:spcAft>
              <a:buSzPts val="1800"/>
              <a:buChar char="▶"/>
            </a:pPr>
            <a:r>
              <a:rPr lang="en"/>
              <a:t>At compile time, need to link the POSIX thread library to your code</a:t>
            </a:r>
            <a:endParaRPr/>
          </a:p>
          <a:p>
            <a:pPr marL="457200" lvl="0" indent="-342900" algn="l" rtl="0">
              <a:lnSpc>
                <a:spcPct val="115000"/>
              </a:lnSpc>
              <a:spcBef>
                <a:spcPts val="0"/>
              </a:spcBef>
              <a:spcAft>
                <a:spcPts val="0"/>
              </a:spcAft>
              <a:buSzPts val="1800"/>
              <a:buChar char="▶"/>
            </a:pPr>
            <a:r>
              <a:rPr lang="en"/>
              <a:t>Using </a:t>
            </a:r>
            <a:r>
              <a:rPr lang="en">
                <a:solidFill>
                  <a:srgbClr val="188038"/>
                </a:solidFill>
                <a:latin typeface="Roboto Mono"/>
                <a:ea typeface="Roboto Mono"/>
                <a:cs typeface="Roboto Mono"/>
                <a:sym typeface="Roboto Mono"/>
              </a:rPr>
              <a:t>-pthread</a:t>
            </a:r>
            <a:r>
              <a:rPr lang="en"/>
              <a:t> option to </a:t>
            </a:r>
            <a:r>
              <a:rPr lang="en">
                <a:solidFill>
                  <a:srgbClr val="188038"/>
                </a:solidFill>
                <a:latin typeface="Roboto Mono"/>
                <a:ea typeface="Roboto Mono"/>
                <a:cs typeface="Roboto Mono"/>
                <a:sym typeface="Roboto Mono"/>
              </a:rPr>
              <a:t>gcc</a:t>
            </a:r>
            <a:endParaRPr/>
          </a:p>
          <a:p>
            <a:pPr marL="457200" lvl="0" indent="-342900" algn="l" rtl="0">
              <a:lnSpc>
                <a:spcPct val="115000"/>
              </a:lnSpc>
              <a:spcBef>
                <a:spcPts val="0"/>
              </a:spcBef>
              <a:spcAft>
                <a:spcPts val="0"/>
              </a:spcAft>
              <a:buSzPts val="1800"/>
              <a:buChar char="▶"/>
            </a:pPr>
            <a:r>
              <a:rPr lang="en">
                <a:solidFill>
                  <a:srgbClr val="188038"/>
                </a:solidFill>
                <a:latin typeface="Roboto Mono"/>
                <a:ea typeface="Roboto Mono"/>
                <a:cs typeface="Roboto Mono"/>
                <a:sym typeface="Roboto Mono"/>
              </a:rPr>
              <a:t>gcc -o thread_program source.c -pthread</a:t>
            </a:r>
            <a:endParaRPr>
              <a:solidFill>
                <a:srgbClr val="188038"/>
              </a:solidFill>
              <a:latin typeface="Roboto Mono"/>
              <a:ea typeface="Roboto Mono"/>
              <a:cs typeface="Roboto Mono"/>
              <a:sym typeface="Roboto Mono"/>
            </a:endParaRPr>
          </a:p>
          <a:p>
            <a:pPr marL="914400" lvl="1" indent="-317500" algn="l" rtl="0">
              <a:lnSpc>
                <a:spcPct val="115000"/>
              </a:lnSpc>
              <a:spcBef>
                <a:spcPts val="0"/>
              </a:spcBef>
              <a:spcAft>
                <a:spcPts val="0"/>
              </a:spcAft>
              <a:buSzPts val="1400"/>
              <a:buChar char="○"/>
            </a:pPr>
            <a:r>
              <a:rPr lang="en"/>
              <a:t>Writing a Makefile might be useful here…</a:t>
            </a:r>
            <a:endParaRPr>
              <a:solidFill>
                <a:srgbClr val="188038"/>
              </a:solidFill>
              <a:latin typeface="Roboto Mono"/>
              <a:ea typeface="Roboto Mono"/>
              <a:cs typeface="Roboto Mono"/>
              <a:sym typeface="Roboto Mono"/>
            </a:endParaRPr>
          </a:p>
        </p:txBody>
      </p:sp>
      <p:sp>
        <p:nvSpPr>
          <p:cNvPr id="334" name="Google Shape;334;p52"/>
          <p:cNvSpPr txBox="1">
            <a:spLocks noGrp="1"/>
          </p:cNvSpPr>
          <p:nvPr>
            <p:ph type="sldNum" idx="12"/>
          </p:nvPr>
        </p:nvSpPr>
        <p:spPr>
          <a:xfrm>
            <a:off x="7926317" y="4663225"/>
            <a:ext cx="1094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13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38"/>
        <p:cNvGrpSpPr/>
        <p:nvPr/>
      </p:nvGrpSpPr>
      <p:grpSpPr>
        <a:xfrm>
          <a:off x="0" y="0"/>
          <a:ext cx="0" cy="0"/>
          <a:chOff x="0" y="0"/>
          <a:chExt cx="0" cy="0"/>
        </a:xfrm>
      </p:grpSpPr>
      <p:sp>
        <p:nvSpPr>
          <p:cNvPr id="339" name="Google Shape;339;p53"/>
          <p:cNvSpPr txBox="1">
            <a:spLocks noGrp="1"/>
          </p:cNvSpPr>
          <p:nvPr>
            <p:ph type="title"/>
          </p:nvPr>
        </p:nvSpPr>
        <p:spPr>
          <a:xfrm>
            <a:off x="623888" y="1282304"/>
            <a:ext cx="7886700" cy="2139600"/>
          </a:xfrm>
          <a:prstGeom prst="rect">
            <a:avLst/>
          </a:prstGeom>
          <a:noFill/>
          <a:ln>
            <a:noFill/>
          </a:ln>
        </p:spPr>
        <p:txBody>
          <a:bodyPr spcFirstLastPara="1" wrap="square" lIns="83975" tIns="41975" rIns="83975" bIns="41975" anchor="b" anchorCtr="0">
            <a:normAutofit/>
          </a:bodyPr>
          <a:lstStyle/>
          <a:p>
            <a:pPr marL="0" lvl="0" indent="0" algn="l" rtl="0">
              <a:lnSpc>
                <a:spcPct val="90000"/>
              </a:lnSpc>
              <a:spcBef>
                <a:spcPts val="0"/>
              </a:spcBef>
              <a:spcAft>
                <a:spcPts val="0"/>
              </a:spcAft>
              <a:buSzPts val="5500"/>
              <a:buNone/>
            </a:pPr>
            <a:r>
              <a:rPr lang="en"/>
              <a:t>Synchronization</a:t>
            </a:r>
            <a:endParaRPr/>
          </a:p>
        </p:txBody>
      </p:sp>
      <p:sp>
        <p:nvSpPr>
          <p:cNvPr id="340" name="Google Shape;340;p53"/>
          <p:cNvSpPr txBox="1">
            <a:spLocks noGrp="1"/>
          </p:cNvSpPr>
          <p:nvPr>
            <p:ph type="body" idx="1"/>
          </p:nvPr>
        </p:nvSpPr>
        <p:spPr>
          <a:xfrm>
            <a:off x="623888" y="3442098"/>
            <a:ext cx="7886700" cy="1125300"/>
          </a:xfrm>
          <a:prstGeom prst="rect">
            <a:avLst/>
          </a:prstGeom>
          <a:noFill/>
          <a:ln>
            <a:noFill/>
          </a:ln>
        </p:spPr>
        <p:txBody>
          <a:bodyPr spcFirstLastPara="1" wrap="square" lIns="83975" tIns="41975" rIns="83975" bIns="41975" anchor="t" anchorCtr="0">
            <a:normAutofit/>
          </a:bodyPr>
          <a:lstStyle/>
          <a:p>
            <a:pPr marL="0" lvl="0" indent="0" algn="l" rtl="0">
              <a:lnSpc>
                <a:spcPct val="90000"/>
              </a:lnSpc>
              <a:spcBef>
                <a:spcPts val="900"/>
              </a:spcBef>
              <a:spcAft>
                <a:spcPts val="1200"/>
              </a:spcAft>
              <a:buSzPts val="2200"/>
              <a:buNone/>
            </a:pPr>
            <a:r>
              <a:rPr lang="en"/>
              <a:t>The Dangers of Threading</a:t>
            </a:r>
            <a:endParaRPr/>
          </a:p>
        </p:txBody>
      </p:sp>
      <p:sp>
        <p:nvSpPr>
          <p:cNvPr id="341" name="Google Shape;341;p53"/>
          <p:cNvSpPr txBox="1">
            <a:spLocks noGrp="1"/>
          </p:cNvSpPr>
          <p:nvPr>
            <p:ph type="sldNum" idx="12"/>
          </p:nvPr>
        </p:nvSpPr>
        <p:spPr>
          <a:xfrm>
            <a:off x="7086600" y="4869656"/>
            <a:ext cx="2057400" cy="273900"/>
          </a:xfrm>
          <a:prstGeom prst="rect">
            <a:avLst/>
          </a:prstGeom>
          <a:noFill/>
          <a:ln>
            <a:noFill/>
          </a:ln>
        </p:spPr>
        <p:txBody>
          <a:bodyPr spcFirstLastPara="1" wrap="square" lIns="83975" tIns="41975" rIns="83975" bIns="41975" anchor="b" anchorCtr="0">
            <a:norm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4"/>
          <p:cNvSpPr txBox="1">
            <a:spLocks noGrp="1"/>
          </p:cNvSpPr>
          <p:nvPr>
            <p:ph type="title"/>
          </p:nvPr>
        </p:nvSpPr>
        <p:spPr>
          <a:xfrm>
            <a:off x="311700" y="64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Race Condition: A Refrigerator Analogy</a:t>
            </a:r>
            <a:endParaRPr/>
          </a:p>
        </p:txBody>
      </p:sp>
      <p:sp>
        <p:nvSpPr>
          <p:cNvPr id="347" name="Google Shape;347;p54"/>
          <p:cNvSpPr txBox="1">
            <a:spLocks noGrp="1"/>
          </p:cNvSpPr>
          <p:nvPr>
            <p:ph type="sldNum" idx="12"/>
          </p:nvPr>
        </p:nvSpPr>
        <p:spPr>
          <a:xfrm>
            <a:off x="7926317" y="4663225"/>
            <a:ext cx="1094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15</a:t>
            </a:fld>
            <a:endParaRPr/>
          </a:p>
        </p:txBody>
      </p:sp>
      <p:pic>
        <p:nvPicPr>
          <p:cNvPr id="348" name="Google Shape;348;p54"/>
          <p:cNvPicPr preferRelativeResize="0"/>
          <p:nvPr/>
        </p:nvPicPr>
        <p:blipFill rotWithShape="1">
          <a:blip r:embed="rId3">
            <a:alphaModFix/>
          </a:blip>
          <a:srcRect/>
          <a:stretch/>
        </p:blipFill>
        <p:spPr>
          <a:xfrm>
            <a:off x="6494750" y="931750"/>
            <a:ext cx="2161149" cy="3436450"/>
          </a:xfrm>
          <a:prstGeom prst="rect">
            <a:avLst/>
          </a:prstGeom>
          <a:noFill/>
          <a:ln>
            <a:noFill/>
          </a:ln>
        </p:spPr>
      </p:pic>
      <p:sp>
        <p:nvSpPr>
          <p:cNvPr id="349" name="Google Shape;349;p54"/>
          <p:cNvSpPr txBox="1">
            <a:spLocks noGrp="1"/>
          </p:cNvSpPr>
          <p:nvPr>
            <p:ph type="body" idx="1"/>
          </p:nvPr>
        </p:nvSpPr>
        <p:spPr>
          <a:xfrm>
            <a:off x="311700" y="765725"/>
            <a:ext cx="5357700" cy="4107000"/>
          </a:xfrm>
          <a:prstGeom prst="rect">
            <a:avLst/>
          </a:prstGeom>
          <a:noFill/>
          <a:ln>
            <a:noFill/>
          </a:ln>
        </p:spPr>
        <p:txBody>
          <a:bodyPr spcFirstLastPara="1" wrap="square" lIns="91425" tIns="91425" rIns="91425" bIns="91425" anchor="ctr" anchorCtr="0">
            <a:normAutofit lnSpcReduction="10000"/>
          </a:bodyPr>
          <a:lstStyle/>
          <a:p>
            <a:pPr marL="457200" lvl="0" indent="-342900" algn="l" rtl="0">
              <a:lnSpc>
                <a:spcPct val="115000"/>
              </a:lnSpc>
              <a:spcBef>
                <a:spcPts val="0"/>
              </a:spcBef>
              <a:spcAft>
                <a:spcPts val="0"/>
              </a:spcAft>
              <a:buSzPts val="1800"/>
              <a:buChar char="▶"/>
            </a:pPr>
            <a:r>
              <a:rPr lang="en"/>
              <a:t>Alice and Bob are roommates living in a dorm</a:t>
            </a:r>
            <a:endParaRPr/>
          </a:p>
          <a:p>
            <a:pPr marL="914400" lvl="1" indent="-317500" algn="l" rtl="0">
              <a:lnSpc>
                <a:spcPct val="115000"/>
              </a:lnSpc>
              <a:spcBef>
                <a:spcPts val="0"/>
              </a:spcBef>
              <a:spcAft>
                <a:spcPts val="0"/>
              </a:spcAft>
              <a:buSzPts val="1400"/>
              <a:buChar char="○"/>
            </a:pPr>
            <a:r>
              <a:rPr lang="en"/>
              <a:t>They share one refrigerator in the kitchen</a:t>
            </a:r>
            <a:endParaRPr/>
          </a:p>
          <a:p>
            <a:pPr marL="457200" lvl="0" indent="-342900" algn="l" rtl="0">
              <a:lnSpc>
                <a:spcPct val="115000"/>
              </a:lnSpc>
              <a:spcBef>
                <a:spcPts val="0"/>
              </a:spcBef>
              <a:spcAft>
                <a:spcPts val="0"/>
              </a:spcAft>
              <a:buSzPts val="1800"/>
              <a:buChar char="▶"/>
            </a:pPr>
            <a:r>
              <a:rPr lang="en"/>
              <a:t>Alice wakes up at 9:30 AM</a:t>
            </a:r>
            <a:endParaRPr/>
          </a:p>
          <a:p>
            <a:pPr marL="914400" lvl="1" indent="-317500" algn="l" rtl="0">
              <a:lnSpc>
                <a:spcPct val="115000"/>
              </a:lnSpc>
              <a:spcBef>
                <a:spcPts val="0"/>
              </a:spcBef>
              <a:spcAft>
                <a:spcPts val="0"/>
              </a:spcAft>
              <a:buSzPts val="1400"/>
              <a:buChar char="○"/>
            </a:pPr>
            <a:r>
              <a:rPr lang="en"/>
              <a:t>She checks the refrigerator for milk and sees that there is none</a:t>
            </a:r>
            <a:endParaRPr/>
          </a:p>
          <a:p>
            <a:pPr marL="914400" lvl="1" indent="-317500" algn="l" rtl="0">
              <a:lnSpc>
                <a:spcPct val="115000"/>
              </a:lnSpc>
              <a:spcBef>
                <a:spcPts val="0"/>
              </a:spcBef>
              <a:spcAft>
                <a:spcPts val="0"/>
              </a:spcAft>
              <a:buSzPts val="1400"/>
              <a:buChar char="○"/>
            </a:pPr>
            <a:r>
              <a:rPr lang="en"/>
              <a:t>She goes out to the store to get milk</a:t>
            </a:r>
            <a:endParaRPr/>
          </a:p>
          <a:p>
            <a:pPr marL="457200" lvl="0" indent="-342900" algn="l" rtl="0">
              <a:lnSpc>
                <a:spcPct val="115000"/>
              </a:lnSpc>
              <a:spcBef>
                <a:spcPts val="0"/>
              </a:spcBef>
              <a:spcAft>
                <a:spcPts val="0"/>
              </a:spcAft>
              <a:buSzPts val="1800"/>
              <a:buChar char="▶"/>
            </a:pPr>
            <a:r>
              <a:rPr lang="en"/>
              <a:t>While Alice is at the store, Bob wakes up</a:t>
            </a:r>
            <a:endParaRPr/>
          </a:p>
          <a:p>
            <a:pPr marL="914400" lvl="1" indent="-317500" algn="l" rtl="0">
              <a:lnSpc>
                <a:spcPct val="115000"/>
              </a:lnSpc>
              <a:spcBef>
                <a:spcPts val="0"/>
              </a:spcBef>
              <a:spcAft>
                <a:spcPts val="0"/>
              </a:spcAft>
              <a:buSzPts val="1400"/>
              <a:buChar char="○"/>
            </a:pPr>
            <a:r>
              <a:rPr lang="en"/>
              <a:t>He checks the refrigerator for milk and sees that there is none</a:t>
            </a:r>
            <a:endParaRPr/>
          </a:p>
          <a:p>
            <a:pPr marL="914400" lvl="1" indent="-317500" algn="l" rtl="0">
              <a:lnSpc>
                <a:spcPct val="115000"/>
              </a:lnSpc>
              <a:spcBef>
                <a:spcPts val="0"/>
              </a:spcBef>
              <a:spcAft>
                <a:spcPts val="0"/>
              </a:spcAft>
              <a:buSzPts val="1400"/>
              <a:buChar char="○"/>
            </a:pPr>
            <a:r>
              <a:rPr lang="en"/>
              <a:t>He goes out to the store to get milk</a:t>
            </a:r>
            <a:endParaRPr/>
          </a:p>
          <a:p>
            <a:pPr marL="457200" lvl="0" indent="-342900" algn="l" rtl="0">
              <a:lnSpc>
                <a:spcPct val="115000"/>
              </a:lnSpc>
              <a:spcBef>
                <a:spcPts val="0"/>
              </a:spcBef>
              <a:spcAft>
                <a:spcPts val="0"/>
              </a:spcAft>
              <a:buSzPts val="1800"/>
              <a:buChar char="▶"/>
            </a:pPr>
            <a:r>
              <a:rPr lang="en"/>
              <a:t>At 1 PM, Alice returns from the store</a:t>
            </a:r>
            <a:endParaRPr/>
          </a:p>
          <a:p>
            <a:pPr marL="914400" lvl="1" indent="-317500" algn="l" rtl="0">
              <a:lnSpc>
                <a:spcPct val="115000"/>
              </a:lnSpc>
              <a:spcBef>
                <a:spcPts val="0"/>
              </a:spcBef>
              <a:spcAft>
                <a:spcPts val="0"/>
              </a:spcAft>
              <a:buSzPts val="1400"/>
              <a:buChar char="○"/>
            </a:pPr>
            <a:r>
              <a:rPr lang="en"/>
              <a:t>And places the milk in the fridge</a:t>
            </a:r>
            <a:endParaRPr/>
          </a:p>
          <a:p>
            <a:pPr marL="457200" lvl="0" indent="-342900" algn="l" rtl="0">
              <a:lnSpc>
                <a:spcPct val="115000"/>
              </a:lnSpc>
              <a:spcBef>
                <a:spcPts val="0"/>
              </a:spcBef>
              <a:spcAft>
                <a:spcPts val="0"/>
              </a:spcAft>
              <a:buSzPts val="1800"/>
              <a:buChar char="▶"/>
            </a:pPr>
            <a:r>
              <a:rPr lang="en"/>
              <a:t>At 1:30 PM, Bob returns from the store</a:t>
            </a:r>
            <a:endParaRPr/>
          </a:p>
          <a:p>
            <a:pPr marL="914400" lvl="1" indent="-317500" algn="l" rtl="0">
              <a:lnSpc>
                <a:spcPct val="115000"/>
              </a:lnSpc>
              <a:spcBef>
                <a:spcPts val="0"/>
              </a:spcBef>
              <a:spcAft>
                <a:spcPts val="0"/>
              </a:spcAft>
              <a:buSzPts val="1400"/>
              <a:buChar char="○"/>
            </a:pPr>
            <a:r>
              <a:rPr lang="en"/>
              <a:t>And tries to place the milk in the fridge</a:t>
            </a:r>
            <a:endParaRPr/>
          </a:p>
          <a:p>
            <a:pPr marL="914400" lvl="1" indent="-317500" algn="l" rtl="0">
              <a:lnSpc>
                <a:spcPct val="115000"/>
              </a:lnSpc>
              <a:spcBef>
                <a:spcPts val="0"/>
              </a:spcBef>
              <a:spcAft>
                <a:spcPts val="0"/>
              </a:spcAft>
              <a:buSzPts val="1400"/>
              <a:buChar char="○"/>
            </a:pPr>
            <a:r>
              <a:rPr lang="en"/>
              <a:t>But there’s already another milk in the fridge!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49">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49">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4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5"/>
          <p:cNvSpPr txBox="1">
            <a:spLocks noGrp="1"/>
          </p:cNvSpPr>
          <p:nvPr>
            <p:ph type="title"/>
          </p:nvPr>
        </p:nvSpPr>
        <p:spPr>
          <a:xfrm>
            <a:off x="311700" y="64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Synchronization</a:t>
            </a:r>
            <a:endParaRPr/>
          </a:p>
        </p:txBody>
      </p:sp>
      <p:sp>
        <p:nvSpPr>
          <p:cNvPr id="355" name="Google Shape;355;p55"/>
          <p:cNvSpPr txBox="1">
            <a:spLocks noGrp="1"/>
          </p:cNvSpPr>
          <p:nvPr>
            <p:ph type="body" idx="1"/>
          </p:nvPr>
        </p:nvSpPr>
        <p:spPr>
          <a:xfrm>
            <a:off x="311700" y="899025"/>
            <a:ext cx="8520600" cy="3669900"/>
          </a:xfrm>
          <a:prstGeom prst="rect">
            <a:avLst/>
          </a:prstGeom>
          <a:noFill/>
          <a:ln>
            <a:noFill/>
          </a:ln>
        </p:spPr>
        <p:txBody>
          <a:bodyPr spcFirstLastPara="1" wrap="square" lIns="91425" tIns="91425" rIns="91425" bIns="91425" anchor="ctr" anchorCtr="0">
            <a:normAutofit/>
          </a:bodyPr>
          <a:lstStyle/>
          <a:p>
            <a:pPr marL="457200" lvl="0" indent="-342900" algn="l" rtl="0">
              <a:lnSpc>
                <a:spcPct val="115000"/>
              </a:lnSpc>
              <a:spcBef>
                <a:spcPts val="0"/>
              </a:spcBef>
              <a:spcAft>
                <a:spcPts val="0"/>
              </a:spcAft>
              <a:buSzPts val="1800"/>
              <a:buChar char="▶"/>
            </a:pPr>
            <a:r>
              <a:rPr lang="en"/>
              <a:t>What went wrong?</a:t>
            </a:r>
            <a:endParaRPr/>
          </a:p>
          <a:p>
            <a:pPr marL="457200" lvl="0" indent="-342900" algn="l" rtl="0">
              <a:lnSpc>
                <a:spcPct val="115000"/>
              </a:lnSpc>
              <a:spcBef>
                <a:spcPts val="0"/>
              </a:spcBef>
              <a:spcAft>
                <a:spcPts val="0"/>
              </a:spcAft>
              <a:buSzPts val="1800"/>
              <a:buChar char="▶"/>
            </a:pPr>
            <a:r>
              <a:rPr lang="en"/>
              <a:t>Bob and Alice did not </a:t>
            </a:r>
            <a:r>
              <a:rPr lang="en" b="1"/>
              <a:t>communicate!</a:t>
            </a:r>
            <a:endParaRPr/>
          </a:p>
          <a:p>
            <a:pPr marL="0" lvl="0" indent="0" algn="l" rtl="0">
              <a:lnSpc>
                <a:spcPct val="115000"/>
              </a:lnSpc>
              <a:spcBef>
                <a:spcPts val="1200"/>
              </a:spcBef>
              <a:spcAft>
                <a:spcPts val="0"/>
              </a:spcAft>
              <a:buSzPts val="1800"/>
              <a:buNone/>
            </a:pPr>
            <a:endParaRPr/>
          </a:p>
          <a:p>
            <a:pPr marL="457200" lvl="0" indent="-342900" algn="l" rtl="0">
              <a:lnSpc>
                <a:spcPct val="115000"/>
              </a:lnSpc>
              <a:spcBef>
                <a:spcPts val="1200"/>
              </a:spcBef>
              <a:spcAft>
                <a:spcPts val="0"/>
              </a:spcAft>
              <a:buSzPts val="1800"/>
              <a:buChar char="▶"/>
            </a:pPr>
            <a:r>
              <a:rPr lang="en"/>
              <a:t>Some shared resource (refrigerator)</a:t>
            </a:r>
            <a:endParaRPr/>
          </a:p>
          <a:p>
            <a:pPr marL="457200" lvl="0" indent="-342900" algn="l" rtl="0">
              <a:lnSpc>
                <a:spcPct val="115000"/>
              </a:lnSpc>
              <a:spcBef>
                <a:spcPts val="0"/>
              </a:spcBef>
              <a:spcAft>
                <a:spcPts val="0"/>
              </a:spcAft>
              <a:buSzPts val="1800"/>
              <a:buChar char="▶"/>
            </a:pPr>
            <a:r>
              <a:rPr lang="en"/>
              <a:t>Time delay between checking the condition (looking inside the refrigerator)</a:t>
            </a:r>
            <a:endParaRPr/>
          </a:p>
          <a:p>
            <a:pPr marL="457200" lvl="0" indent="-342900" algn="l" rtl="0">
              <a:lnSpc>
                <a:spcPct val="115000"/>
              </a:lnSpc>
              <a:spcBef>
                <a:spcPts val="0"/>
              </a:spcBef>
              <a:spcAft>
                <a:spcPts val="0"/>
              </a:spcAft>
              <a:buSzPts val="1800"/>
              <a:buChar char="▶"/>
            </a:pPr>
            <a:r>
              <a:rPr lang="en"/>
              <a:t>And taking an action (placing milk inside refrigerator)</a:t>
            </a:r>
            <a:endParaRPr/>
          </a:p>
        </p:txBody>
      </p:sp>
      <p:sp>
        <p:nvSpPr>
          <p:cNvPr id="356" name="Google Shape;356;p55"/>
          <p:cNvSpPr txBox="1">
            <a:spLocks noGrp="1"/>
          </p:cNvSpPr>
          <p:nvPr>
            <p:ph type="sldNum" idx="12"/>
          </p:nvPr>
        </p:nvSpPr>
        <p:spPr>
          <a:xfrm>
            <a:off x="7926317" y="4663225"/>
            <a:ext cx="1094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16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6"/>
          <p:cNvSpPr/>
          <p:nvPr/>
        </p:nvSpPr>
        <p:spPr>
          <a:xfrm>
            <a:off x="7057375" y="1618775"/>
            <a:ext cx="475500" cy="473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56"/>
          <p:cNvSpPr/>
          <p:nvPr/>
        </p:nvSpPr>
        <p:spPr>
          <a:xfrm>
            <a:off x="6581875" y="1618775"/>
            <a:ext cx="475500" cy="473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56"/>
          <p:cNvSpPr/>
          <p:nvPr/>
        </p:nvSpPr>
        <p:spPr>
          <a:xfrm>
            <a:off x="1359800" y="1618775"/>
            <a:ext cx="1341900" cy="473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onsolas"/>
                <a:ea typeface="Consolas"/>
                <a:cs typeface="Consolas"/>
                <a:sym typeface="Consolas"/>
              </a:rPr>
              <a:t>4</a:t>
            </a:r>
            <a:endParaRPr sz="1400" b="0" i="0" u="none" strike="noStrike" cap="none">
              <a:solidFill>
                <a:srgbClr val="000000"/>
              </a:solidFill>
              <a:latin typeface="Consolas"/>
              <a:ea typeface="Consolas"/>
              <a:cs typeface="Consolas"/>
              <a:sym typeface="Consolas"/>
            </a:endParaRPr>
          </a:p>
        </p:txBody>
      </p:sp>
      <p:sp>
        <p:nvSpPr>
          <p:cNvPr id="364" name="Google Shape;364;p56"/>
          <p:cNvSpPr/>
          <p:nvPr/>
        </p:nvSpPr>
        <p:spPr>
          <a:xfrm>
            <a:off x="6581875" y="1618775"/>
            <a:ext cx="475500" cy="473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3594"/>
                </a:solidFill>
                <a:latin typeface="Consolas"/>
                <a:ea typeface="Consolas"/>
                <a:cs typeface="Consolas"/>
                <a:sym typeface="Consolas"/>
              </a:rPr>
              <a:t>20</a:t>
            </a:r>
            <a:endParaRPr sz="1400" b="1" i="0" u="none" strike="noStrike" cap="none">
              <a:solidFill>
                <a:srgbClr val="003594"/>
              </a:solidFill>
              <a:latin typeface="Consolas"/>
              <a:ea typeface="Consolas"/>
              <a:cs typeface="Consolas"/>
              <a:sym typeface="Consolas"/>
            </a:endParaRPr>
          </a:p>
        </p:txBody>
      </p:sp>
      <p:sp>
        <p:nvSpPr>
          <p:cNvPr id="365" name="Google Shape;365;p56"/>
          <p:cNvSpPr/>
          <p:nvPr/>
        </p:nvSpPr>
        <p:spPr>
          <a:xfrm>
            <a:off x="6581875" y="1618775"/>
            <a:ext cx="475500" cy="473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980000"/>
                </a:solidFill>
                <a:latin typeface="Consolas"/>
                <a:ea typeface="Consolas"/>
                <a:cs typeface="Consolas"/>
                <a:sym typeface="Consolas"/>
              </a:rPr>
              <a:t>9</a:t>
            </a:r>
            <a:endParaRPr sz="1400" b="1" i="0" u="none" strike="noStrike" cap="none">
              <a:solidFill>
                <a:srgbClr val="980000"/>
              </a:solidFill>
              <a:latin typeface="Consolas"/>
              <a:ea typeface="Consolas"/>
              <a:cs typeface="Consolas"/>
              <a:sym typeface="Consolas"/>
            </a:endParaRPr>
          </a:p>
        </p:txBody>
      </p:sp>
      <p:sp>
        <p:nvSpPr>
          <p:cNvPr id="366" name="Google Shape;366;p56"/>
          <p:cNvSpPr/>
          <p:nvPr/>
        </p:nvSpPr>
        <p:spPr>
          <a:xfrm>
            <a:off x="1359800" y="1618775"/>
            <a:ext cx="1341900" cy="473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3594"/>
                </a:solidFill>
                <a:latin typeface="Consolas"/>
                <a:ea typeface="Consolas"/>
                <a:cs typeface="Consolas"/>
                <a:sym typeface="Consolas"/>
              </a:rPr>
              <a:t>5</a:t>
            </a:r>
            <a:endParaRPr sz="1400" b="0" i="0" u="none" strike="noStrike" cap="none">
              <a:solidFill>
                <a:srgbClr val="003594"/>
              </a:solidFill>
              <a:latin typeface="Consolas"/>
              <a:ea typeface="Consolas"/>
              <a:cs typeface="Consolas"/>
              <a:sym typeface="Consolas"/>
            </a:endParaRPr>
          </a:p>
        </p:txBody>
      </p:sp>
      <p:sp>
        <p:nvSpPr>
          <p:cNvPr id="367" name="Google Shape;367;p56"/>
          <p:cNvSpPr/>
          <p:nvPr/>
        </p:nvSpPr>
        <p:spPr>
          <a:xfrm>
            <a:off x="1359800" y="1618775"/>
            <a:ext cx="1341900" cy="473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980000"/>
                </a:solidFill>
                <a:latin typeface="Consolas"/>
                <a:ea typeface="Consolas"/>
                <a:cs typeface="Consolas"/>
                <a:sym typeface="Consolas"/>
              </a:rPr>
              <a:t>6</a:t>
            </a:r>
            <a:endParaRPr sz="1400" b="1" i="0" u="none" strike="noStrike" cap="none">
              <a:solidFill>
                <a:srgbClr val="980000"/>
              </a:solidFill>
              <a:latin typeface="Consolas"/>
              <a:ea typeface="Consolas"/>
              <a:cs typeface="Consolas"/>
              <a:sym typeface="Consolas"/>
            </a:endParaRPr>
          </a:p>
        </p:txBody>
      </p:sp>
      <p:sp>
        <p:nvSpPr>
          <p:cNvPr id="368" name="Google Shape;368;p56"/>
          <p:cNvSpPr txBox="1">
            <a:spLocks noGrp="1"/>
          </p:cNvSpPr>
          <p:nvPr>
            <p:ph type="title"/>
          </p:nvPr>
        </p:nvSpPr>
        <p:spPr>
          <a:xfrm>
            <a:off x="311700" y="64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Race Conditions </a:t>
            </a:r>
            <a:r>
              <a:rPr lang="en" baseline="30000"/>
              <a:t>Animated</a:t>
            </a:r>
            <a:endParaRPr baseline="30000"/>
          </a:p>
        </p:txBody>
      </p:sp>
      <p:sp>
        <p:nvSpPr>
          <p:cNvPr id="369" name="Google Shape;369;p56"/>
          <p:cNvSpPr txBox="1">
            <a:spLocks noGrp="1"/>
          </p:cNvSpPr>
          <p:nvPr>
            <p:ph type="sldNum" idx="12"/>
          </p:nvPr>
        </p:nvSpPr>
        <p:spPr>
          <a:xfrm>
            <a:off x="7926317" y="4663225"/>
            <a:ext cx="1094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17</a:t>
            </a:fld>
            <a:endParaRPr/>
          </a:p>
        </p:txBody>
      </p:sp>
      <p:sp>
        <p:nvSpPr>
          <p:cNvPr id="370" name="Google Shape;370;p56"/>
          <p:cNvSpPr/>
          <p:nvPr/>
        </p:nvSpPr>
        <p:spPr>
          <a:xfrm>
            <a:off x="4679875" y="1618775"/>
            <a:ext cx="475500" cy="473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onsolas"/>
                <a:ea typeface="Consolas"/>
                <a:cs typeface="Consolas"/>
                <a:sym typeface="Consolas"/>
              </a:rPr>
              <a:t>1</a:t>
            </a:r>
            <a:endParaRPr sz="1400" b="0" i="0" u="none" strike="noStrike" cap="none">
              <a:solidFill>
                <a:srgbClr val="000000"/>
              </a:solidFill>
              <a:latin typeface="Consolas"/>
              <a:ea typeface="Consolas"/>
              <a:cs typeface="Consolas"/>
              <a:sym typeface="Consolas"/>
            </a:endParaRPr>
          </a:p>
        </p:txBody>
      </p:sp>
      <p:sp>
        <p:nvSpPr>
          <p:cNvPr id="371" name="Google Shape;371;p56"/>
          <p:cNvSpPr/>
          <p:nvPr/>
        </p:nvSpPr>
        <p:spPr>
          <a:xfrm>
            <a:off x="5155375" y="1618775"/>
            <a:ext cx="475500" cy="473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onsolas"/>
                <a:ea typeface="Consolas"/>
                <a:cs typeface="Consolas"/>
                <a:sym typeface="Consolas"/>
              </a:rPr>
              <a:t>8</a:t>
            </a:r>
            <a:endParaRPr sz="1400" b="0" i="0" u="none" strike="noStrike" cap="none">
              <a:solidFill>
                <a:srgbClr val="000000"/>
              </a:solidFill>
              <a:latin typeface="Consolas"/>
              <a:ea typeface="Consolas"/>
              <a:cs typeface="Consolas"/>
              <a:sym typeface="Consolas"/>
            </a:endParaRPr>
          </a:p>
        </p:txBody>
      </p:sp>
      <p:sp>
        <p:nvSpPr>
          <p:cNvPr id="372" name="Google Shape;372;p56"/>
          <p:cNvSpPr/>
          <p:nvPr/>
        </p:nvSpPr>
        <p:spPr>
          <a:xfrm>
            <a:off x="5630875" y="1618775"/>
            <a:ext cx="475500" cy="473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onsolas"/>
                <a:ea typeface="Consolas"/>
                <a:cs typeface="Consolas"/>
                <a:sym typeface="Consolas"/>
              </a:rPr>
              <a:t>5</a:t>
            </a:r>
            <a:endParaRPr sz="1400" b="0" i="0" u="none" strike="noStrike" cap="none">
              <a:solidFill>
                <a:srgbClr val="000000"/>
              </a:solidFill>
              <a:latin typeface="Consolas"/>
              <a:ea typeface="Consolas"/>
              <a:cs typeface="Consolas"/>
              <a:sym typeface="Consolas"/>
            </a:endParaRPr>
          </a:p>
        </p:txBody>
      </p:sp>
      <p:sp>
        <p:nvSpPr>
          <p:cNvPr id="373" name="Google Shape;373;p56"/>
          <p:cNvSpPr/>
          <p:nvPr/>
        </p:nvSpPr>
        <p:spPr>
          <a:xfrm>
            <a:off x="6106375" y="1618775"/>
            <a:ext cx="475500" cy="473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onsolas"/>
                <a:ea typeface="Consolas"/>
                <a:cs typeface="Consolas"/>
                <a:sym typeface="Consolas"/>
              </a:rPr>
              <a:t>6</a:t>
            </a:r>
            <a:endParaRPr sz="1400" b="0" i="0" u="none" strike="noStrike" cap="none">
              <a:solidFill>
                <a:srgbClr val="000000"/>
              </a:solidFill>
              <a:latin typeface="Consolas"/>
              <a:ea typeface="Consolas"/>
              <a:cs typeface="Consolas"/>
              <a:sym typeface="Consolas"/>
            </a:endParaRPr>
          </a:p>
        </p:txBody>
      </p:sp>
      <p:sp>
        <p:nvSpPr>
          <p:cNvPr id="374" name="Google Shape;374;p56"/>
          <p:cNvSpPr/>
          <p:nvPr/>
        </p:nvSpPr>
        <p:spPr>
          <a:xfrm>
            <a:off x="7057375" y="1618775"/>
            <a:ext cx="475500" cy="473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onsolas"/>
                <a:ea typeface="Consolas"/>
                <a:cs typeface="Consolas"/>
                <a:sym typeface="Consolas"/>
              </a:rPr>
              <a:t>?</a:t>
            </a:r>
            <a:endParaRPr sz="1400" b="0" i="0" u="none" strike="noStrike" cap="none">
              <a:solidFill>
                <a:srgbClr val="000000"/>
              </a:solidFill>
              <a:latin typeface="Arial"/>
              <a:ea typeface="Arial"/>
              <a:cs typeface="Arial"/>
              <a:sym typeface="Arial"/>
            </a:endParaRPr>
          </a:p>
        </p:txBody>
      </p:sp>
      <p:sp>
        <p:nvSpPr>
          <p:cNvPr id="375" name="Google Shape;375;p56"/>
          <p:cNvSpPr/>
          <p:nvPr/>
        </p:nvSpPr>
        <p:spPr>
          <a:xfrm>
            <a:off x="7532875" y="1618775"/>
            <a:ext cx="475500" cy="473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56"/>
          <p:cNvSpPr/>
          <p:nvPr/>
        </p:nvSpPr>
        <p:spPr>
          <a:xfrm>
            <a:off x="8008375" y="1618775"/>
            <a:ext cx="475500" cy="473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56"/>
          <p:cNvSpPr txBox="1"/>
          <p:nvPr/>
        </p:nvSpPr>
        <p:spPr>
          <a:xfrm>
            <a:off x="448100" y="1655225"/>
            <a:ext cx="911700" cy="4002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 sz="1400" b="0" i="0" u="none" strike="noStrike" cap="none">
                <a:solidFill>
                  <a:srgbClr val="188038"/>
                </a:solidFill>
                <a:latin typeface="Roboto Mono"/>
                <a:ea typeface="Roboto Mono"/>
                <a:cs typeface="Roboto Mono"/>
                <a:sym typeface="Roboto Mono"/>
              </a:rPr>
              <a:t>tail =</a:t>
            </a:r>
            <a:endParaRPr sz="1400" b="0" i="0" u="none" strike="noStrike" cap="none">
              <a:solidFill>
                <a:srgbClr val="000000"/>
              </a:solidFill>
              <a:latin typeface="Helvetica Neue"/>
              <a:ea typeface="Helvetica Neue"/>
              <a:cs typeface="Helvetica Neue"/>
              <a:sym typeface="Helvetica Neue"/>
            </a:endParaRPr>
          </a:p>
        </p:txBody>
      </p:sp>
      <p:sp>
        <p:nvSpPr>
          <p:cNvPr id="378" name="Google Shape;378;p56"/>
          <p:cNvSpPr txBox="1"/>
          <p:nvPr/>
        </p:nvSpPr>
        <p:spPr>
          <a:xfrm>
            <a:off x="3752738" y="1655225"/>
            <a:ext cx="911700" cy="4002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 sz="1400" b="0" i="0" u="none" strike="noStrike" cap="none">
                <a:solidFill>
                  <a:srgbClr val="188038"/>
                </a:solidFill>
                <a:latin typeface="Roboto Mono"/>
                <a:ea typeface="Roboto Mono"/>
                <a:cs typeface="Roboto Mono"/>
                <a:sym typeface="Roboto Mono"/>
              </a:rPr>
              <a:t>A[] =</a:t>
            </a:r>
            <a:endParaRPr sz="1400" b="0" i="0" u="none" strike="noStrike" cap="none">
              <a:solidFill>
                <a:srgbClr val="000000"/>
              </a:solidFill>
              <a:latin typeface="Helvetica Neue"/>
              <a:ea typeface="Helvetica Neue"/>
              <a:cs typeface="Helvetica Neue"/>
              <a:sym typeface="Helvetica Neue"/>
            </a:endParaRPr>
          </a:p>
        </p:txBody>
      </p:sp>
      <p:sp>
        <p:nvSpPr>
          <p:cNvPr id="379" name="Google Shape;379;p56"/>
          <p:cNvSpPr/>
          <p:nvPr/>
        </p:nvSpPr>
        <p:spPr>
          <a:xfrm>
            <a:off x="1359800" y="3614225"/>
            <a:ext cx="2150400" cy="860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37474F"/>
                </a:solidFill>
                <a:latin typeface="Courier Prime"/>
                <a:ea typeface="Courier Prime"/>
                <a:cs typeface="Courier Prime"/>
                <a:sym typeface="Courier Prime"/>
              </a:rPr>
              <a:t>A[tail] = </a:t>
            </a:r>
            <a:r>
              <a:rPr lang="en" sz="1800" b="0" i="0" u="none" strike="noStrike" cap="none">
                <a:solidFill>
                  <a:srgbClr val="003594"/>
                </a:solidFill>
                <a:latin typeface="Courier Prime"/>
                <a:ea typeface="Courier Prime"/>
                <a:cs typeface="Courier Prime"/>
                <a:sym typeface="Courier Prime"/>
              </a:rPr>
              <a:t>20</a:t>
            </a:r>
            <a:r>
              <a:rPr lang="en" sz="1800" b="0" i="0" u="none" strike="noStrike" cap="none">
                <a:solidFill>
                  <a:srgbClr val="37474F"/>
                </a:solidFill>
                <a:latin typeface="Courier Prime"/>
                <a:ea typeface="Courier Prime"/>
                <a:cs typeface="Courier Prime"/>
                <a:sym typeface="Courier Prime"/>
              </a:rPr>
              <a:t>;</a:t>
            </a:r>
            <a:endParaRPr sz="1800" b="0" i="0" u="none" strike="noStrike" cap="none">
              <a:solidFill>
                <a:srgbClr val="37474F"/>
              </a:solidFill>
              <a:latin typeface="Courier Prime"/>
              <a:ea typeface="Courier Prime"/>
              <a:cs typeface="Courier Prime"/>
              <a:sym typeface="Courier Prime"/>
            </a:endParaRPr>
          </a:p>
          <a:p>
            <a:pPr marL="0" marR="0" lvl="0" indent="0" algn="l" rtl="0">
              <a:lnSpc>
                <a:spcPct val="150000"/>
              </a:lnSpc>
              <a:spcBef>
                <a:spcPts val="0"/>
              </a:spcBef>
              <a:spcAft>
                <a:spcPts val="0"/>
              </a:spcAft>
              <a:buClr>
                <a:schemeClr val="dk1"/>
              </a:buClr>
              <a:buSzPts val="1100"/>
              <a:buFont typeface="Arial"/>
              <a:buNone/>
            </a:pPr>
            <a:r>
              <a:rPr lang="en" sz="1800" b="0" i="0" u="none" strike="noStrike" cap="none">
                <a:solidFill>
                  <a:srgbClr val="37474F"/>
                </a:solidFill>
                <a:latin typeface="Courier Prime"/>
                <a:ea typeface="Courier Prime"/>
                <a:cs typeface="Courier Prime"/>
                <a:sym typeface="Courier Prime"/>
              </a:rPr>
              <a:t>tail++;</a:t>
            </a:r>
            <a:endParaRPr sz="1800" b="0" i="0" u="none" strike="noStrike" cap="none">
              <a:solidFill>
                <a:srgbClr val="37474F"/>
              </a:solidFill>
              <a:latin typeface="Courier Prime"/>
              <a:ea typeface="Courier Prime"/>
              <a:cs typeface="Courier Prime"/>
              <a:sym typeface="Courier Prime"/>
            </a:endParaRPr>
          </a:p>
        </p:txBody>
      </p:sp>
      <p:sp>
        <p:nvSpPr>
          <p:cNvPr id="380" name="Google Shape;380;p56"/>
          <p:cNvSpPr txBox="1"/>
          <p:nvPr/>
        </p:nvSpPr>
        <p:spPr>
          <a:xfrm>
            <a:off x="1359800" y="3214025"/>
            <a:ext cx="1341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188038"/>
                </a:solidFill>
                <a:latin typeface="Roboto Mono"/>
                <a:ea typeface="Roboto Mono"/>
                <a:cs typeface="Roboto Mono"/>
                <a:sym typeface="Roboto Mono"/>
              </a:rPr>
              <a:t>enqueue()</a:t>
            </a:r>
            <a:endParaRPr sz="1400" b="0" i="0" u="none" strike="noStrike" cap="none">
              <a:solidFill>
                <a:srgbClr val="000000"/>
              </a:solidFill>
              <a:latin typeface="Helvetica Neue"/>
              <a:ea typeface="Helvetica Neue"/>
              <a:cs typeface="Helvetica Neue"/>
              <a:sym typeface="Helvetica Neue"/>
            </a:endParaRPr>
          </a:p>
        </p:txBody>
      </p:sp>
      <p:sp>
        <p:nvSpPr>
          <p:cNvPr id="381" name="Google Shape;381;p56"/>
          <p:cNvSpPr/>
          <p:nvPr/>
        </p:nvSpPr>
        <p:spPr>
          <a:xfrm>
            <a:off x="5316350" y="3614225"/>
            <a:ext cx="2150400" cy="860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37474F"/>
                </a:solidFill>
                <a:latin typeface="Courier Prime"/>
                <a:ea typeface="Courier Prime"/>
                <a:cs typeface="Courier Prime"/>
                <a:sym typeface="Courier Prime"/>
              </a:rPr>
              <a:t>A[tail] = </a:t>
            </a:r>
            <a:r>
              <a:rPr lang="en" sz="1800" b="0" i="0" u="none" strike="noStrike" cap="none">
                <a:solidFill>
                  <a:srgbClr val="C53929"/>
                </a:solidFill>
                <a:latin typeface="Courier Prime"/>
                <a:ea typeface="Courier Prime"/>
                <a:cs typeface="Courier Prime"/>
                <a:sym typeface="Courier Prime"/>
              </a:rPr>
              <a:t>9</a:t>
            </a:r>
            <a:r>
              <a:rPr lang="en" sz="1800" b="0" i="0" u="none" strike="noStrike" cap="none">
                <a:solidFill>
                  <a:srgbClr val="37474F"/>
                </a:solidFill>
                <a:latin typeface="Courier Prime"/>
                <a:ea typeface="Courier Prime"/>
                <a:cs typeface="Courier Prime"/>
                <a:sym typeface="Courier Prime"/>
              </a:rPr>
              <a:t>;</a:t>
            </a:r>
            <a:endParaRPr sz="1800" b="0" i="0" u="none" strike="noStrike" cap="none">
              <a:solidFill>
                <a:srgbClr val="37474F"/>
              </a:solidFill>
              <a:latin typeface="Courier Prime"/>
              <a:ea typeface="Courier Prime"/>
              <a:cs typeface="Courier Prime"/>
              <a:sym typeface="Courier Prime"/>
            </a:endParaRPr>
          </a:p>
          <a:p>
            <a:pPr marL="0" marR="0" lvl="0" indent="0" algn="l" rtl="0">
              <a:lnSpc>
                <a:spcPct val="150000"/>
              </a:lnSpc>
              <a:spcBef>
                <a:spcPts val="0"/>
              </a:spcBef>
              <a:spcAft>
                <a:spcPts val="0"/>
              </a:spcAft>
              <a:buClr>
                <a:srgbClr val="000000"/>
              </a:buClr>
              <a:buSzPts val="1800"/>
              <a:buFont typeface="Arial"/>
              <a:buNone/>
            </a:pPr>
            <a:r>
              <a:rPr lang="en" sz="1800" b="0" i="0" u="none" strike="noStrike" cap="none">
                <a:solidFill>
                  <a:srgbClr val="37474F"/>
                </a:solidFill>
                <a:latin typeface="Courier Prime"/>
                <a:ea typeface="Courier Prime"/>
                <a:cs typeface="Courier Prime"/>
                <a:sym typeface="Courier Prime"/>
              </a:rPr>
              <a:t>tail++;</a:t>
            </a:r>
            <a:endParaRPr sz="1800" b="0" i="0" u="none" strike="noStrike" cap="none">
              <a:solidFill>
                <a:srgbClr val="37474F"/>
              </a:solidFill>
              <a:latin typeface="Courier Prime"/>
              <a:ea typeface="Courier Prime"/>
              <a:cs typeface="Courier Prime"/>
              <a:sym typeface="Courier Prime"/>
            </a:endParaRPr>
          </a:p>
        </p:txBody>
      </p:sp>
      <p:sp>
        <p:nvSpPr>
          <p:cNvPr id="382" name="Google Shape;382;p56"/>
          <p:cNvSpPr txBox="1"/>
          <p:nvPr/>
        </p:nvSpPr>
        <p:spPr>
          <a:xfrm>
            <a:off x="1901650" y="4534575"/>
            <a:ext cx="9891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Helvetica Neue"/>
                <a:ea typeface="Helvetica Neue"/>
                <a:cs typeface="Helvetica Neue"/>
                <a:sym typeface="Helvetica Neue"/>
              </a:rPr>
              <a:t>Thread A</a:t>
            </a:r>
            <a:endParaRPr sz="1400" b="0" i="0" u="none" strike="noStrike" cap="none">
              <a:solidFill>
                <a:srgbClr val="000000"/>
              </a:solidFill>
              <a:latin typeface="Helvetica Neue"/>
              <a:ea typeface="Helvetica Neue"/>
              <a:cs typeface="Helvetica Neue"/>
              <a:sym typeface="Helvetica Neue"/>
            </a:endParaRPr>
          </a:p>
        </p:txBody>
      </p:sp>
      <p:sp>
        <p:nvSpPr>
          <p:cNvPr id="383" name="Google Shape;383;p56"/>
          <p:cNvSpPr txBox="1"/>
          <p:nvPr/>
        </p:nvSpPr>
        <p:spPr>
          <a:xfrm>
            <a:off x="5897000" y="4534575"/>
            <a:ext cx="9891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Helvetica Neue"/>
                <a:ea typeface="Helvetica Neue"/>
                <a:cs typeface="Helvetica Neue"/>
                <a:sym typeface="Helvetica Neue"/>
              </a:rPr>
              <a:t>Thread B</a:t>
            </a:r>
            <a:endParaRPr sz="1400" b="0" i="0" u="none" strike="noStrike" cap="none">
              <a:solidFill>
                <a:srgbClr val="000000"/>
              </a:solidFill>
              <a:latin typeface="Helvetica Neue"/>
              <a:ea typeface="Helvetica Neue"/>
              <a:cs typeface="Helvetica Neue"/>
              <a:sym typeface="Helvetica Neue"/>
            </a:endParaRPr>
          </a:p>
        </p:txBody>
      </p:sp>
      <p:sp>
        <p:nvSpPr>
          <p:cNvPr id="384" name="Google Shape;384;p56"/>
          <p:cNvSpPr/>
          <p:nvPr/>
        </p:nvSpPr>
        <p:spPr>
          <a:xfrm>
            <a:off x="800725" y="3769075"/>
            <a:ext cx="475500" cy="180600"/>
          </a:xfrm>
          <a:prstGeom prst="homePlate">
            <a:avLst>
              <a:gd name="adj"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56"/>
          <p:cNvSpPr/>
          <p:nvPr/>
        </p:nvSpPr>
        <p:spPr>
          <a:xfrm>
            <a:off x="4722875" y="3769075"/>
            <a:ext cx="475500" cy="180600"/>
          </a:xfrm>
          <a:prstGeom prst="homePlate">
            <a:avLst>
              <a:gd name="adj"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56"/>
          <p:cNvSpPr/>
          <p:nvPr/>
        </p:nvSpPr>
        <p:spPr>
          <a:xfrm>
            <a:off x="800725" y="4052900"/>
            <a:ext cx="475500" cy="180600"/>
          </a:xfrm>
          <a:prstGeom prst="homePlate">
            <a:avLst>
              <a:gd name="adj"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56"/>
          <p:cNvSpPr/>
          <p:nvPr/>
        </p:nvSpPr>
        <p:spPr>
          <a:xfrm>
            <a:off x="4722875" y="4052900"/>
            <a:ext cx="475500" cy="180600"/>
          </a:xfrm>
          <a:prstGeom prst="homePlate">
            <a:avLst>
              <a:gd name="adj"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88" name="Google Shape;388;p56"/>
          <p:cNvCxnSpPr/>
          <p:nvPr/>
        </p:nvCxnSpPr>
        <p:spPr>
          <a:xfrm>
            <a:off x="620100" y="4009900"/>
            <a:ext cx="7680900" cy="0"/>
          </a:xfrm>
          <a:prstGeom prst="straightConnector1">
            <a:avLst/>
          </a:prstGeom>
          <a:noFill/>
          <a:ln w="9525" cap="flat" cmpd="sng">
            <a:solidFill>
              <a:srgbClr val="FF0000"/>
            </a:solidFill>
            <a:prstDash val="dash"/>
            <a:round/>
            <a:headEnd type="none" w="sm" len="sm"/>
            <a:tailEnd type="none" w="sm" len="sm"/>
          </a:ln>
        </p:spPr>
      </p:cxnSp>
      <p:sp>
        <p:nvSpPr>
          <p:cNvPr id="389" name="Google Shape;389;p56"/>
          <p:cNvSpPr txBox="1"/>
          <p:nvPr/>
        </p:nvSpPr>
        <p:spPr>
          <a:xfrm>
            <a:off x="-88950" y="3732850"/>
            <a:ext cx="806100" cy="5541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 sz="1200" b="0" i="0" u="none" strike="noStrike" cap="none">
                <a:solidFill>
                  <a:srgbClr val="FF0000"/>
                </a:solidFill>
                <a:latin typeface="Helvetica Neue"/>
                <a:ea typeface="Helvetica Neue"/>
                <a:cs typeface="Helvetica Neue"/>
                <a:sym typeface="Helvetica Neue"/>
              </a:rPr>
              <a:t>thread switch</a:t>
            </a:r>
            <a:endParaRPr sz="1200" b="0" i="0" u="none" strike="noStrike" cap="none">
              <a:solidFill>
                <a:srgbClr val="FF0000"/>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1"/>
                                          </p:stCondLst>
                                        </p:cTn>
                                        <p:tgtEl>
                                          <p:spTgt spid="38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8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6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1"/>
                                          </p:stCondLst>
                                        </p:cTn>
                                        <p:tgtEl>
                                          <p:spTgt spid="38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8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6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1"/>
                                          </p:stCondLst>
                                        </p:cTn>
                                        <p:tgtEl>
                                          <p:spTgt spid="38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8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6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57"/>
          <p:cNvSpPr txBox="1">
            <a:spLocks noGrp="1"/>
          </p:cNvSpPr>
          <p:nvPr>
            <p:ph type="title"/>
          </p:nvPr>
        </p:nvSpPr>
        <p:spPr>
          <a:xfrm>
            <a:off x="311700" y="64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Synchronization</a:t>
            </a:r>
            <a:endParaRPr/>
          </a:p>
        </p:txBody>
      </p:sp>
      <p:sp>
        <p:nvSpPr>
          <p:cNvPr id="395" name="Google Shape;395;p57"/>
          <p:cNvSpPr txBox="1">
            <a:spLocks noGrp="1"/>
          </p:cNvSpPr>
          <p:nvPr>
            <p:ph type="body" idx="1"/>
          </p:nvPr>
        </p:nvSpPr>
        <p:spPr>
          <a:xfrm>
            <a:off x="311700" y="899025"/>
            <a:ext cx="8520600" cy="3669900"/>
          </a:xfrm>
          <a:prstGeom prst="rect">
            <a:avLst/>
          </a:prstGeom>
          <a:noFill/>
          <a:ln>
            <a:noFill/>
          </a:ln>
        </p:spPr>
        <p:txBody>
          <a:bodyPr spcFirstLastPara="1" wrap="square" lIns="91425" tIns="91425" rIns="91425" bIns="91425" anchor="ctr" anchorCtr="0">
            <a:normAutofit fontScale="92500" lnSpcReduction="20000"/>
          </a:bodyPr>
          <a:lstStyle/>
          <a:p>
            <a:pPr marL="457200" lvl="0" indent="-334327" algn="l" rtl="0">
              <a:lnSpc>
                <a:spcPct val="115000"/>
              </a:lnSpc>
              <a:spcBef>
                <a:spcPts val="0"/>
              </a:spcBef>
              <a:spcAft>
                <a:spcPts val="0"/>
              </a:spcAft>
              <a:buSzPct val="100000"/>
              <a:buChar char="▶"/>
            </a:pPr>
            <a:r>
              <a:rPr lang="en"/>
              <a:t>What went wrong?</a:t>
            </a:r>
            <a:endParaRPr/>
          </a:p>
          <a:p>
            <a:pPr marL="457200" lvl="0" indent="-334327" algn="l" rtl="0">
              <a:lnSpc>
                <a:spcPct val="115000"/>
              </a:lnSpc>
              <a:spcBef>
                <a:spcPts val="0"/>
              </a:spcBef>
              <a:spcAft>
                <a:spcPts val="0"/>
              </a:spcAft>
              <a:buSzPct val="100000"/>
              <a:buChar char="▶"/>
            </a:pPr>
            <a:r>
              <a:rPr lang="en"/>
              <a:t>The threads did not </a:t>
            </a:r>
            <a:r>
              <a:rPr lang="en" b="1"/>
              <a:t>communicate!	</a:t>
            </a:r>
            <a:endParaRPr b="1"/>
          </a:p>
          <a:p>
            <a:pPr marL="914400" lvl="1" indent="-310832" algn="l" rtl="0">
              <a:lnSpc>
                <a:spcPct val="115000"/>
              </a:lnSpc>
              <a:spcBef>
                <a:spcPts val="0"/>
              </a:spcBef>
              <a:spcAft>
                <a:spcPts val="0"/>
              </a:spcAft>
              <a:buSzPct val="100000"/>
              <a:buChar char="○"/>
            </a:pPr>
            <a:r>
              <a:rPr lang="en"/>
              <a:t>Same problem may occur with processes!</a:t>
            </a:r>
            <a:endParaRPr/>
          </a:p>
          <a:p>
            <a:pPr marL="0" lvl="0" indent="0" algn="l" rtl="0">
              <a:lnSpc>
                <a:spcPct val="115000"/>
              </a:lnSpc>
              <a:spcBef>
                <a:spcPts val="1200"/>
              </a:spcBef>
              <a:spcAft>
                <a:spcPts val="0"/>
              </a:spcAft>
              <a:buSzPct val="108108"/>
              <a:buNone/>
            </a:pPr>
            <a:endParaRPr/>
          </a:p>
          <a:p>
            <a:pPr marL="457200" lvl="0" indent="-334327" algn="l" rtl="0">
              <a:lnSpc>
                <a:spcPct val="115000"/>
              </a:lnSpc>
              <a:spcBef>
                <a:spcPts val="1200"/>
              </a:spcBef>
              <a:spcAft>
                <a:spcPts val="0"/>
              </a:spcAft>
              <a:buSzPct val="100000"/>
              <a:buChar char="▶"/>
            </a:pPr>
            <a:r>
              <a:rPr lang="en"/>
              <a:t>Some shared resource (array)</a:t>
            </a:r>
            <a:endParaRPr/>
          </a:p>
          <a:p>
            <a:pPr marL="457200" lvl="0" indent="-334327" algn="l" rtl="0">
              <a:lnSpc>
                <a:spcPct val="115000"/>
              </a:lnSpc>
              <a:spcBef>
                <a:spcPts val="0"/>
              </a:spcBef>
              <a:spcAft>
                <a:spcPts val="0"/>
              </a:spcAft>
              <a:buSzPct val="100000"/>
              <a:buChar char="▶"/>
            </a:pPr>
            <a:r>
              <a:rPr lang="en"/>
              <a:t>Time delay between checking some condition (loading the </a:t>
            </a:r>
            <a:r>
              <a:rPr lang="en">
                <a:solidFill>
                  <a:srgbClr val="188038"/>
                </a:solidFill>
                <a:latin typeface="Roboto Mono"/>
                <a:ea typeface="Roboto Mono"/>
                <a:cs typeface="Roboto Mono"/>
                <a:sym typeface="Roboto Mono"/>
              </a:rPr>
              <a:t>tail</a:t>
            </a:r>
            <a:r>
              <a:rPr lang="en"/>
              <a:t>)</a:t>
            </a:r>
            <a:endParaRPr/>
          </a:p>
          <a:p>
            <a:pPr marL="457200" lvl="0" indent="-334327" algn="l" rtl="0">
              <a:lnSpc>
                <a:spcPct val="115000"/>
              </a:lnSpc>
              <a:spcBef>
                <a:spcPts val="0"/>
              </a:spcBef>
              <a:spcAft>
                <a:spcPts val="0"/>
              </a:spcAft>
              <a:buSzPct val="100000"/>
              <a:buChar char="▶"/>
            </a:pPr>
            <a:r>
              <a:rPr lang="en"/>
              <a:t>And the action (updating the </a:t>
            </a:r>
            <a:r>
              <a:rPr lang="en">
                <a:solidFill>
                  <a:srgbClr val="188038"/>
                </a:solidFill>
                <a:latin typeface="Roboto Mono"/>
                <a:ea typeface="Roboto Mono"/>
                <a:cs typeface="Roboto Mono"/>
                <a:sym typeface="Roboto Mono"/>
              </a:rPr>
              <a:t>tail</a:t>
            </a:r>
            <a:r>
              <a:rPr lang="en"/>
              <a:t>)</a:t>
            </a:r>
            <a:endParaRPr/>
          </a:p>
          <a:p>
            <a:pPr marL="914400" lvl="1" indent="-310832" algn="l" rtl="0">
              <a:lnSpc>
                <a:spcPct val="115000"/>
              </a:lnSpc>
              <a:spcBef>
                <a:spcPts val="0"/>
              </a:spcBef>
              <a:spcAft>
                <a:spcPts val="0"/>
              </a:spcAft>
              <a:buSzPct val="100000"/>
              <a:buChar char="○"/>
            </a:pPr>
            <a:r>
              <a:rPr lang="en"/>
              <a:t>Preempted during this delay!</a:t>
            </a:r>
            <a:endParaRPr/>
          </a:p>
          <a:p>
            <a:pPr marL="0" lvl="0" indent="0" algn="l" rtl="0">
              <a:lnSpc>
                <a:spcPct val="115000"/>
              </a:lnSpc>
              <a:spcBef>
                <a:spcPts val="1200"/>
              </a:spcBef>
              <a:spcAft>
                <a:spcPts val="0"/>
              </a:spcAft>
              <a:buSzPct val="108108"/>
              <a:buNone/>
            </a:pPr>
            <a:endParaRPr/>
          </a:p>
          <a:p>
            <a:pPr marL="457200" lvl="0" indent="-334327" algn="l" rtl="0">
              <a:lnSpc>
                <a:spcPct val="115000"/>
              </a:lnSpc>
              <a:spcBef>
                <a:spcPts val="1200"/>
              </a:spcBef>
              <a:spcAft>
                <a:spcPts val="0"/>
              </a:spcAft>
              <a:buSzPct val="100000"/>
              <a:buChar char="▶"/>
            </a:pPr>
            <a:r>
              <a:rPr lang="en"/>
              <a:t>Scheduling can be random and preemption can happen at any time</a:t>
            </a:r>
            <a:endParaRPr/>
          </a:p>
          <a:p>
            <a:pPr marL="457200" lvl="0" indent="-334327" algn="l" rtl="0">
              <a:lnSpc>
                <a:spcPct val="115000"/>
              </a:lnSpc>
              <a:spcBef>
                <a:spcPts val="0"/>
              </a:spcBef>
              <a:spcAft>
                <a:spcPts val="0"/>
              </a:spcAft>
              <a:buSzPct val="100000"/>
              <a:buChar char="▶"/>
            </a:pPr>
            <a:r>
              <a:rPr lang="en"/>
              <a:t>Need some way to </a:t>
            </a:r>
            <a:r>
              <a:rPr lang="en" i="1"/>
              <a:t>synchronize</a:t>
            </a:r>
            <a:r>
              <a:rPr lang="en"/>
              <a:t> the threads</a:t>
            </a:r>
            <a:endParaRPr/>
          </a:p>
          <a:p>
            <a:pPr marL="914400" lvl="1" indent="-310832" algn="l" rtl="0">
              <a:lnSpc>
                <a:spcPct val="115000"/>
              </a:lnSpc>
              <a:spcBef>
                <a:spcPts val="0"/>
              </a:spcBef>
              <a:spcAft>
                <a:spcPts val="0"/>
              </a:spcAft>
              <a:buSzPct val="100000"/>
              <a:buChar char="○"/>
            </a:pPr>
            <a:r>
              <a:rPr lang="en"/>
              <a:t>Need help from the operating system</a:t>
            </a:r>
            <a:endParaRPr/>
          </a:p>
        </p:txBody>
      </p:sp>
      <p:sp>
        <p:nvSpPr>
          <p:cNvPr id="396" name="Google Shape;396;p57"/>
          <p:cNvSpPr txBox="1">
            <a:spLocks noGrp="1"/>
          </p:cNvSpPr>
          <p:nvPr>
            <p:ph type="sldNum" idx="12"/>
          </p:nvPr>
        </p:nvSpPr>
        <p:spPr>
          <a:xfrm>
            <a:off x="7926317" y="4663225"/>
            <a:ext cx="1094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18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9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9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9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9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9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59"/>
          <p:cNvSpPr txBox="1">
            <a:spLocks noGrp="1"/>
          </p:cNvSpPr>
          <p:nvPr>
            <p:ph type="title"/>
          </p:nvPr>
        </p:nvSpPr>
        <p:spPr>
          <a:xfrm>
            <a:off x="311700" y="64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Mutex</a:t>
            </a:r>
            <a:endParaRPr/>
          </a:p>
        </p:txBody>
      </p:sp>
      <p:sp>
        <p:nvSpPr>
          <p:cNvPr id="414" name="Google Shape;414;p59"/>
          <p:cNvSpPr txBox="1">
            <a:spLocks noGrp="1"/>
          </p:cNvSpPr>
          <p:nvPr>
            <p:ph type="body" idx="1"/>
          </p:nvPr>
        </p:nvSpPr>
        <p:spPr>
          <a:xfrm>
            <a:off x="311700" y="899025"/>
            <a:ext cx="8520600" cy="3669900"/>
          </a:xfrm>
          <a:prstGeom prst="rect">
            <a:avLst/>
          </a:prstGeom>
          <a:noFill/>
          <a:ln>
            <a:noFill/>
          </a:ln>
        </p:spPr>
        <p:txBody>
          <a:bodyPr spcFirstLastPara="1" wrap="square" lIns="91425" tIns="91425" rIns="91425" bIns="91425" anchor="ctr" anchorCtr="0">
            <a:normAutofit/>
          </a:bodyPr>
          <a:lstStyle/>
          <a:p>
            <a:pPr marL="457200" lvl="0" indent="-342900" algn="l" rtl="0">
              <a:lnSpc>
                <a:spcPct val="115000"/>
              </a:lnSpc>
              <a:spcBef>
                <a:spcPts val="0"/>
              </a:spcBef>
              <a:spcAft>
                <a:spcPts val="0"/>
              </a:spcAft>
              <a:buSzPts val="1800"/>
              <a:buChar char="▶"/>
            </a:pPr>
            <a:r>
              <a:rPr lang="en"/>
              <a:t>MUTual EXclusion</a:t>
            </a:r>
            <a:endParaRPr/>
          </a:p>
          <a:p>
            <a:pPr marL="457200" lvl="0" indent="-342900" algn="l" rtl="0">
              <a:lnSpc>
                <a:spcPct val="115000"/>
              </a:lnSpc>
              <a:spcBef>
                <a:spcPts val="0"/>
              </a:spcBef>
              <a:spcAft>
                <a:spcPts val="0"/>
              </a:spcAft>
              <a:buSzPts val="1800"/>
              <a:buChar char="▶"/>
            </a:pPr>
            <a:r>
              <a:rPr lang="en"/>
              <a:t>A mutex is a lock that only one thread can acquire</a:t>
            </a:r>
            <a:endParaRPr/>
          </a:p>
          <a:p>
            <a:pPr marL="457200" lvl="0" indent="-342900" algn="l" rtl="0">
              <a:lnSpc>
                <a:spcPct val="115000"/>
              </a:lnSpc>
              <a:spcBef>
                <a:spcPts val="0"/>
              </a:spcBef>
              <a:spcAft>
                <a:spcPts val="0"/>
              </a:spcAft>
              <a:buSzPts val="1800"/>
              <a:buChar char="▶"/>
            </a:pPr>
            <a:r>
              <a:rPr lang="en"/>
              <a:t>All other threads attempting to access the resource protected by a </a:t>
            </a:r>
            <a:r>
              <a:rPr lang="en" i="1"/>
              <a:t>locked</a:t>
            </a:r>
            <a:r>
              <a:rPr lang="en"/>
              <a:t> mutex will be blocked</a:t>
            </a:r>
            <a:endParaRPr/>
          </a:p>
          <a:p>
            <a:pPr marL="457200" lvl="0" indent="-342900" algn="l" rtl="0">
              <a:lnSpc>
                <a:spcPct val="115000"/>
              </a:lnSpc>
              <a:spcBef>
                <a:spcPts val="0"/>
              </a:spcBef>
              <a:spcAft>
                <a:spcPts val="0"/>
              </a:spcAft>
              <a:buSzPts val="1800"/>
              <a:buChar char="▶"/>
            </a:pPr>
            <a:r>
              <a:rPr lang="en">
                <a:solidFill>
                  <a:srgbClr val="188038"/>
                </a:solidFill>
                <a:latin typeface="Roboto Mono"/>
                <a:ea typeface="Roboto Mono"/>
                <a:cs typeface="Roboto Mono"/>
                <a:sym typeface="Roboto Mono"/>
              </a:rPr>
              <a:t>#include &lt;pthread.h&gt;</a:t>
            </a:r>
            <a:endParaRPr/>
          </a:p>
          <a:p>
            <a:pPr marL="457200" lvl="0" indent="-342900" algn="l" rtl="0">
              <a:lnSpc>
                <a:spcPct val="115000"/>
              </a:lnSpc>
              <a:spcBef>
                <a:spcPts val="0"/>
              </a:spcBef>
              <a:spcAft>
                <a:spcPts val="0"/>
              </a:spcAft>
              <a:buSzPts val="1800"/>
              <a:buChar char="▶"/>
            </a:pPr>
            <a:r>
              <a:rPr lang="en">
                <a:solidFill>
                  <a:srgbClr val="188038"/>
                </a:solidFill>
                <a:latin typeface="Roboto Mono"/>
                <a:ea typeface="Roboto Mono"/>
                <a:cs typeface="Roboto Mono"/>
                <a:sym typeface="Roboto Mono"/>
              </a:rPr>
              <a:t>int pthread_mutex_init(pthread_mutex_t, NULL)</a:t>
            </a:r>
            <a:endParaRPr>
              <a:solidFill>
                <a:srgbClr val="188038"/>
              </a:solidFill>
              <a:latin typeface="Roboto Mono"/>
              <a:ea typeface="Roboto Mono"/>
              <a:cs typeface="Roboto Mono"/>
              <a:sym typeface="Roboto Mono"/>
            </a:endParaRPr>
          </a:p>
          <a:p>
            <a:pPr marL="914400" lvl="1" indent="-317500" algn="l" rtl="0">
              <a:lnSpc>
                <a:spcPct val="115000"/>
              </a:lnSpc>
              <a:spcBef>
                <a:spcPts val="0"/>
              </a:spcBef>
              <a:spcAft>
                <a:spcPts val="0"/>
              </a:spcAft>
              <a:buSzPts val="1400"/>
              <a:buChar char="○"/>
            </a:pPr>
            <a:r>
              <a:rPr lang="en"/>
              <a:t>Creates a new unlocked mutex</a:t>
            </a:r>
            <a:endParaRPr>
              <a:solidFill>
                <a:srgbClr val="188038"/>
              </a:solidFill>
              <a:latin typeface="Roboto Mono"/>
              <a:ea typeface="Roboto Mono"/>
              <a:cs typeface="Roboto Mono"/>
              <a:sym typeface="Roboto Mono"/>
            </a:endParaRPr>
          </a:p>
          <a:p>
            <a:pPr marL="457200" lvl="0" indent="-342900" algn="l" rtl="0">
              <a:lnSpc>
                <a:spcPct val="115000"/>
              </a:lnSpc>
              <a:spcBef>
                <a:spcPts val="0"/>
              </a:spcBef>
              <a:spcAft>
                <a:spcPts val="0"/>
              </a:spcAft>
              <a:buSzPts val="1800"/>
              <a:buChar char="▶"/>
            </a:pPr>
            <a:r>
              <a:rPr lang="en">
                <a:solidFill>
                  <a:srgbClr val="188038"/>
                </a:solidFill>
                <a:latin typeface="Roboto Mono"/>
                <a:ea typeface="Roboto Mono"/>
                <a:cs typeface="Roboto Mono"/>
                <a:sym typeface="Roboto Mono"/>
              </a:rPr>
              <a:t>int pthread_mutex_lock(pthread_mutex_t*)</a:t>
            </a:r>
            <a:endParaRPr>
              <a:solidFill>
                <a:srgbClr val="188038"/>
              </a:solidFill>
              <a:latin typeface="Roboto Mono"/>
              <a:ea typeface="Roboto Mono"/>
              <a:cs typeface="Roboto Mono"/>
              <a:sym typeface="Roboto Mono"/>
            </a:endParaRPr>
          </a:p>
          <a:p>
            <a:pPr marL="914400" lvl="1" indent="-317500" algn="l" rtl="0">
              <a:lnSpc>
                <a:spcPct val="115000"/>
              </a:lnSpc>
              <a:spcBef>
                <a:spcPts val="0"/>
              </a:spcBef>
              <a:spcAft>
                <a:spcPts val="0"/>
              </a:spcAft>
              <a:buSzPts val="1400"/>
              <a:buChar char="○"/>
            </a:pPr>
            <a:r>
              <a:rPr lang="en"/>
              <a:t>Waits until it can lock the mutex</a:t>
            </a:r>
            <a:endParaRPr/>
          </a:p>
          <a:p>
            <a:pPr marL="457200" lvl="0" indent="-342900" algn="l" rtl="0">
              <a:lnSpc>
                <a:spcPct val="115000"/>
              </a:lnSpc>
              <a:spcBef>
                <a:spcPts val="0"/>
              </a:spcBef>
              <a:spcAft>
                <a:spcPts val="0"/>
              </a:spcAft>
              <a:buSzPts val="1800"/>
              <a:buChar char="▶"/>
            </a:pPr>
            <a:r>
              <a:rPr lang="en">
                <a:solidFill>
                  <a:srgbClr val="188038"/>
                </a:solidFill>
                <a:latin typeface="Roboto Mono"/>
                <a:ea typeface="Roboto Mono"/>
                <a:cs typeface="Roboto Mono"/>
                <a:sym typeface="Roboto Mono"/>
              </a:rPr>
              <a:t>int pthread_mutex_unlock(pthread_mutex_t*)</a:t>
            </a:r>
            <a:endParaRPr>
              <a:solidFill>
                <a:srgbClr val="188038"/>
              </a:solidFill>
              <a:latin typeface="Roboto Mono"/>
              <a:ea typeface="Roboto Mono"/>
              <a:cs typeface="Roboto Mono"/>
              <a:sym typeface="Roboto Mono"/>
            </a:endParaRPr>
          </a:p>
          <a:p>
            <a:pPr marL="914400" lvl="1" indent="-317500" algn="l" rtl="0">
              <a:lnSpc>
                <a:spcPct val="115000"/>
              </a:lnSpc>
              <a:spcBef>
                <a:spcPts val="0"/>
              </a:spcBef>
              <a:spcAft>
                <a:spcPts val="0"/>
              </a:spcAft>
              <a:buSzPts val="1400"/>
              <a:buChar char="○"/>
            </a:pPr>
            <a:r>
              <a:rPr lang="en"/>
              <a:t>Unlocks the mutex</a:t>
            </a:r>
            <a:endParaRPr>
              <a:solidFill>
                <a:srgbClr val="188038"/>
              </a:solidFill>
              <a:latin typeface="Roboto Mono"/>
              <a:ea typeface="Roboto Mono"/>
              <a:cs typeface="Roboto Mono"/>
              <a:sym typeface="Roboto Mono"/>
            </a:endParaRPr>
          </a:p>
        </p:txBody>
      </p:sp>
      <p:sp>
        <p:nvSpPr>
          <p:cNvPr id="415" name="Google Shape;415;p59"/>
          <p:cNvSpPr txBox="1">
            <a:spLocks noGrp="1"/>
          </p:cNvSpPr>
          <p:nvPr>
            <p:ph type="sldNum" idx="12"/>
          </p:nvPr>
        </p:nvSpPr>
        <p:spPr>
          <a:xfrm>
            <a:off x="7926317" y="4663225"/>
            <a:ext cx="1094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19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1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53"/>
          <p:cNvSpPr txBox="1">
            <a:spLocks noGrp="1"/>
          </p:cNvSpPr>
          <p:nvPr>
            <p:ph type="sldNum" idx="12"/>
          </p:nvPr>
        </p:nvSpPr>
        <p:spPr>
          <a:xfrm>
            <a:off x="8283600" y="4822625"/>
            <a:ext cx="548700" cy="3129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000" b="1" i="0" u="none" strike="noStrike" kern="0" cap="none" spc="0" normalizeH="0" baseline="0" noProof="0">
                <a:ln>
                  <a:noFill/>
                </a:ln>
                <a:solidFill>
                  <a:srgbClr val="FFFFFF"/>
                </a:solidFill>
                <a:effectLst/>
                <a:uLnTx/>
                <a:uFillTx/>
                <a:latin typeface="Helvetica Neue"/>
                <a:ea typeface="Helvetica Neue"/>
                <a:cs typeface="Helvetica Neue"/>
                <a:sym typeface="Helvetica Neue"/>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000" b="1" i="0" u="none" strike="noStrike" kern="0" cap="none" spc="0" normalizeH="0" baseline="0" noProof="0">
              <a:ln>
                <a:noFill/>
              </a:ln>
              <a:solidFill>
                <a:srgbClr val="FFFFFF"/>
              </a:solidFill>
              <a:effectLst/>
              <a:uLnTx/>
              <a:uFillTx/>
              <a:latin typeface="Helvetica Neue"/>
              <a:ea typeface="Helvetica Neue"/>
              <a:cs typeface="Helvetica Neue"/>
              <a:sym typeface="Helvetica Neue"/>
            </a:endParaRPr>
          </a:p>
        </p:txBody>
      </p:sp>
      <p:sp>
        <p:nvSpPr>
          <p:cNvPr id="291" name="Google Shape;291;p53"/>
          <p:cNvSpPr txBox="1">
            <a:spLocks noGrp="1"/>
          </p:cNvSpPr>
          <p:nvPr>
            <p:ph type="title"/>
          </p:nvPr>
        </p:nvSpPr>
        <p:spPr>
          <a:xfrm>
            <a:off x="383400" y="164325"/>
            <a:ext cx="8448900" cy="4560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Course News</a:t>
            </a:r>
            <a:endParaRPr/>
          </a:p>
        </p:txBody>
      </p:sp>
      <p:sp>
        <p:nvSpPr>
          <p:cNvPr id="292" name="Google Shape;292;p53"/>
          <p:cNvSpPr txBox="1">
            <a:spLocks noGrp="1"/>
          </p:cNvSpPr>
          <p:nvPr>
            <p:ph type="body" idx="1"/>
          </p:nvPr>
        </p:nvSpPr>
        <p:spPr>
          <a:xfrm>
            <a:off x="383400" y="920900"/>
            <a:ext cx="8377200" cy="3778800"/>
          </a:xfrm>
          <a:prstGeom prst="rect">
            <a:avLst/>
          </a:prstGeom>
        </p:spPr>
        <p:txBody>
          <a:bodyPr spcFirstLastPara="1" wrap="square" lIns="91425" tIns="91425" rIns="91425" bIns="91425" anchor="t" anchorCtr="0">
            <a:normAutofit/>
          </a:bodyPr>
          <a:lstStyle/>
          <a:p>
            <a:r>
              <a:rPr lang="en-US" dirty="0"/>
              <a:t>Threads Project due Friday, April 19</a:t>
            </a:r>
            <a:r>
              <a:rPr lang="en-US" baseline="30000" dirty="0"/>
              <a:t>th</a:t>
            </a:r>
            <a:r>
              <a:rPr lang="en-US" dirty="0"/>
              <a:t> at 5:59PM</a:t>
            </a:r>
          </a:p>
          <a:p>
            <a:r>
              <a:rPr lang="en-US" dirty="0"/>
              <a:t>I’m going to refactor my website tonight so all slides will be posted</a:t>
            </a:r>
          </a:p>
          <a:p>
            <a:pPr lvl="1"/>
            <a:r>
              <a:rPr lang="en-US" dirty="0"/>
              <a:t>Sorry for the delay!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0"/>
          <p:cNvSpPr/>
          <p:nvPr/>
        </p:nvSpPr>
        <p:spPr>
          <a:xfrm>
            <a:off x="1359800" y="1618775"/>
            <a:ext cx="1341900" cy="473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onsolas"/>
                <a:ea typeface="Consolas"/>
                <a:cs typeface="Consolas"/>
                <a:sym typeface="Consolas"/>
              </a:rPr>
              <a:t>4</a:t>
            </a:r>
            <a:endParaRPr sz="1400" b="0" i="0" u="none" strike="noStrike" cap="none">
              <a:solidFill>
                <a:srgbClr val="000000"/>
              </a:solidFill>
              <a:latin typeface="Consolas"/>
              <a:ea typeface="Consolas"/>
              <a:cs typeface="Consolas"/>
              <a:sym typeface="Consolas"/>
            </a:endParaRPr>
          </a:p>
        </p:txBody>
      </p:sp>
      <p:sp>
        <p:nvSpPr>
          <p:cNvPr id="421" name="Google Shape;421;p60"/>
          <p:cNvSpPr/>
          <p:nvPr/>
        </p:nvSpPr>
        <p:spPr>
          <a:xfrm>
            <a:off x="7057375" y="1618775"/>
            <a:ext cx="475500" cy="473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60"/>
          <p:cNvSpPr/>
          <p:nvPr/>
        </p:nvSpPr>
        <p:spPr>
          <a:xfrm>
            <a:off x="1359800" y="1618775"/>
            <a:ext cx="1341900" cy="473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3594"/>
                </a:solidFill>
                <a:latin typeface="Consolas"/>
                <a:ea typeface="Consolas"/>
                <a:cs typeface="Consolas"/>
                <a:sym typeface="Consolas"/>
              </a:rPr>
              <a:t>5</a:t>
            </a:r>
            <a:endParaRPr sz="1400" b="1" i="0" u="none" strike="noStrike" cap="none">
              <a:solidFill>
                <a:srgbClr val="003594"/>
              </a:solidFill>
              <a:latin typeface="Consolas"/>
              <a:ea typeface="Consolas"/>
              <a:cs typeface="Consolas"/>
              <a:sym typeface="Consolas"/>
            </a:endParaRPr>
          </a:p>
        </p:txBody>
      </p:sp>
      <p:sp>
        <p:nvSpPr>
          <p:cNvPr id="423" name="Google Shape;423;p60"/>
          <p:cNvSpPr/>
          <p:nvPr/>
        </p:nvSpPr>
        <p:spPr>
          <a:xfrm>
            <a:off x="1359800" y="1618775"/>
            <a:ext cx="1341900" cy="473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980000"/>
                </a:solidFill>
                <a:latin typeface="Consolas"/>
                <a:ea typeface="Consolas"/>
                <a:cs typeface="Consolas"/>
                <a:sym typeface="Consolas"/>
              </a:rPr>
              <a:t>6</a:t>
            </a:r>
            <a:endParaRPr sz="1400" b="1" i="0" u="none" strike="noStrike" cap="none">
              <a:solidFill>
                <a:srgbClr val="980000"/>
              </a:solidFill>
              <a:latin typeface="Consolas"/>
              <a:ea typeface="Consolas"/>
              <a:cs typeface="Consolas"/>
              <a:sym typeface="Consolas"/>
            </a:endParaRPr>
          </a:p>
        </p:txBody>
      </p:sp>
      <p:sp>
        <p:nvSpPr>
          <p:cNvPr id="424" name="Google Shape;424;p60"/>
          <p:cNvSpPr/>
          <p:nvPr/>
        </p:nvSpPr>
        <p:spPr>
          <a:xfrm>
            <a:off x="6581875" y="1618775"/>
            <a:ext cx="475500" cy="473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60"/>
          <p:cNvSpPr/>
          <p:nvPr/>
        </p:nvSpPr>
        <p:spPr>
          <a:xfrm>
            <a:off x="6581875" y="1618775"/>
            <a:ext cx="475500" cy="473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3594"/>
                </a:solidFill>
                <a:latin typeface="Consolas"/>
                <a:ea typeface="Consolas"/>
                <a:cs typeface="Consolas"/>
                <a:sym typeface="Consolas"/>
              </a:rPr>
              <a:t>20</a:t>
            </a:r>
            <a:endParaRPr sz="1400" b="1" i="0" u="none" strike="noStrike" cap="none">
              <a:solidFill>
                <a:srgbClr val="003594"/>
              </a:solidFill>
              <a:latin typeface="Consolas"/>
              <a:ea typeface="Consolas"/>
              <a:cs typeface="Consolas"/>
              <a:sym typeface="Consolas"/>
            </a:endParaRPr>
          </a:p>
        </p:txBody>
      </p:sp>
      <p:sp>
        <p:nvSpPr>
          <p:cNvPr id="426" name="Google Shape;426;p60"/>
          <p:cNvSpPr/>
          <p:nvPr/>
        </p:nvSpPr>
        <p:spPr>
          <a:xfrm>
            <a:off x="7057375" y="1618775"/>
            <a:ext cx="475500" cy="473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980000"/>
                </a:solidFill>
                <a:latin typeface="Consolas"/>
                <a:ea typeface="Consolas"/>
                <a:cs typeface="Consolas"/>
                <a:sym typeface="Consolas"/>
              </a:rPr>
              <a:t>9</a:t>
            </a:r>
            <a:endParaRPr sz="1400" b="1" i="0" u="none" strike="noStrike" cap="none">
              <a:solidFill>
                <a:srgbClr val="980000"/>
              </a:solidFill>
              <a:latin typeface="Consolas"/>
              <a:ea typeface="Consolas"/>
              <a:cs typeface="Consolas"/>
              <a:sym typeface="Consolas"/>
            </a:endParaRPr>
          </a:p>
        </p:txBody>
      </p:sp>
      <p:sp>
        <p:nvSpPr>
          <p:cNvPr id="427" name="Google Shape;427;p60"/>
          <p:cNvSpPr txBox="1">
            <a:spLocks noGrp="1"/>
          </p:cNvSpPr>
          <p:nvPr>
            <p:ph type="title"/>
          </p:nvPr>
        </p:nvSpPr>
        <p:spPr>
          <a:xfrm>
            <a:off x="311700" y="64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Fixing Race Conditions </a:t>
            </a:r>
            <a:r>
              <a:rPr lang="en" baseline="30000"/>
              <a:t>Animated</a:t>
            </a:r>
            <a:endParaRPr baseline="30000"/>
          </a:p>
        </p:txBody>
      </p:sp>
      <p:sp>
        <p:nvSpPr>
          <p:cNvPr id="428" name="Google Shape;428;p60"/>
          <p:cNvSpPr txBox="1">
            <a:spLocks noGrp="1"/>
          </p:cNvSpPr>
          <p:nvPr>
            <p:ph type="sldNum" idx="12"/>
          </p:nvPr>
        </p:nvSpPr>
        <p:spPr>
          <a:xfrm>
            <a:off x="7926317" y="4663225"/>
            <a:ext cx="1094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20</a:t>
            </a:fld>
            <a:endParaRPr/>
          </a:p>
        </p:txBody>
      </p:sp>
      <p:sp>
        <p:nvSpPr>
          <p:cNvPr id="429" name="Google Shape;429;p60"/>
          <p:cNvSpPr/>
          <p:nvPr/>
        </p:nvSpPr>
        <p:spPr>
          <a:xfrm>
            <a:off x="4679875" y="1618775"/>
            <a:ext cx="475500" cy="473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onsolas"/>
                <a:ea typeface="Consolas"/>
                <a:cs typeface="Consolas"/>
                <a:sym typeface="Consolas"/>
              </a:rPr>
              <a:t>1</a:t>
            </a:r>
            <a:endParaRPr sz="1400" b="0" i="0" u="none" strike="noStrike" cap="none">
              <a:solidFill>
                <a:srgbClr val="000000"/>
              </a:solidFill>
              <a:latin typeface="Consolas"/>
              <a:ea typeface="Consolas"/>
              <a:cs typeface="Consolas"/>
              <a:sym typeface="Consolas"/>
            </a:endParaRPr>
          </a:p>
        </p:txBody>
      </p:sp>
      <p:sp>
        <p:nvSpPr>
          <p:cNvPr id="430" name="Google Shape;430;p60"/>
          <p:cNvSpPr/>
          <p:nvPr/>
        </p:nvSpPr>
        <p:spPr>
          <a:xfrm>
            <a:off x="5155375" y="1618775"/>
            <a:ext cx="475500" cy="473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onsolas"/>
                <a:ea typeface="Consolas"/>
                <a:cs typeface="Consolas"/>
                <a:sym typeface="Consolas"/>
              </a:rPr>
              <a:t>8</a:t>
            </a:r>
            <a:endParaRPr sz="1400" b="0" i="0" u="none" strike="noStrike" cap="none">
              <a:solidFill>
                <a:srgbClr val="000000"/>
              </a:solidFill>
              <a:latin typeface="Consolas"/>
              <a:ea typeface="Consolas"/>
              <a:cs typeface="Consolas"/>
              <a:sym typeface="Consolas"/>
            </a:endParaRPr>
          </a:p>
        </p:txBody>
      </p:sp>
      <p:sp>
        <p:nvSpPr>
          <p:cNvPr id="431" name="Google Shape;431;p60"/>
          <p:cNvSpPr/>
          <p:nvPr/>
        </p:nvSpPr>
        <p:spPr>
          <a:xfrm>
            <a:off x="5630875" y="1618775"/>
            <a:ext cx="475500" cy="473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onsolas"/>
                <a:ea typeface="Consolas"/>
                <a:cs typeface="Consolas"/>
                <a:sym typeface="Consolas"/>
              </a:rPr>
              <a:t>5</a:t>
            </a:r>
            <a:endParaRPr sz="1400" b="0" i="0" u="none" strike="noStrike" cap="none">
              <a:solidFill>
                <a:srgbClr val="000000"/>
              </a:solidFill>
              <a:latin typeface="Consolas"/>
              <a:ea typeface="Consolas"/>
              <a:cs typeface="Consolas"/>
              <a:sym typeface="Consolas"/>
            </a:endParaRPr>
          </a:p>
        </p:txBody>
      </p:sp>
      <p:sp>
        <p:nvSpPr>
          <p:cNvPr id="432" name="Google Shape;432;p60"/>
          <p:cNvSpPr/>
          <p:nvPr/>
        </p:nvSpPr>
        <p:spPr>
          <a:xfrm>
            <a:off x="6106375" y="1618775"/>
            <a:ext cx="475500" cy="473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onsolas"/>
                <a:ea typeface="Consolas"/>
                <a:cs typeface="Consolas"/>
                <a:sym typeface="Consolas"/>
              </a:rPr>
              <a:t>6</a:t>
            </a:r>
            <a:endParaRPr sz="1400" b="0" i="0" u="none" strike="noStrike" cap="none">
              <a:solidFill>
                <a:srgbClr val="000000"/>
              </a:solidFill>
              <a:latin typeface="Consolas"/>
              <a:ea typeface="Consolas"/>
              <a:cs typeface="Consolas"/>
              <a:sym typeface="Consolas"/>
            </a:endParaRPr>
          </a:p>
        </p:txBody>
      </p:sp>
      <p:sp>
        <p:nvSpPr>
          <p:cNvPr id="433" name="Google Shape;433;p60"/>
          <p:cNvSpPr/>
          <p:nvPr/>
        </p:nvSpPr>
        <p:spPr>
          <a:xfrm>
            <a:off x="7532875" y="1618775"/>
            <a:ext cx="475500" cy="473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60"/>
          <p:cNvSpPr/>
          <p:nvPr/>
        </p:nvSpPr>
        <p:spPr>
          <a:xfrm>
            <a:off x="8008375" y="1618775"/>
            <a:ext cx="475500" cy="473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60"/>
          <p:cNvSpPr txBox="1"/>
          <p:nvPr/>
        </p:nvSpPr>
        <p:spPr>
          <a:xfrm>
            <a:off x="448100" y="1655225"/>
            <a:ext cx="911700" cy="4002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 sz="1400" b="0" i="0" u="none" strike="noStrike" cap="none">
                <a:solidFill>
                  <a:srgbClr val="188038"/>
                </a:solidFill>
                <a:latin typeface="Roboto Mono"/>
                <a:ea typeface="Roboto Mono"/>
                <a:cs typeface="Roboto Mono"/>
                <a:sym typeface="Roboto Mono"/>
              </a:rPr>
              <a:t>tail =</a:t>
            </a:r>
            <a:endParaRPr sz="1400" b="0" i="0" u="none" strike="noStrike" cap="none">
              <a:solidFill>
                <a:srgbClr val="000000"/>
              </a:solidFill>
              <a:latin typeface="Helvetica Neue"/>
              <a:ea typeface="Helvetica Neue"/>
              <a:cs typeface="Helvetica Neue"/>
              <a:sym typeface="Helvetica Neue"/>
            </a:endParaRPr>
          </a:p>
        </p:txBody>
      </p:sp>
      <p:sp>
        <p:nvSpPr>
          <p:cNvPr id="436" name="Google Shape;436;p60"/>
          <p:cNvSpPr txBox="1"/>
          <p:nvPr/>
        </p:nvSpPr>
        <p:spPr>
          <a:xfrm>
            <a:off x="3752738" y="1655225"/>
            <a:ext cx="911700" cy="4002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 sz="1400" b="0" i="0" u="none" strike="noStrike" cap="none">
                <a:solidFill>
                  <a:srgbClr val="188038"/>
                </a:solidFill>
                <a:latin typeface="Roboto Mono"/>
                <a:ea typeface="Roboto Mono"/>
                <a:cs typeface="Roboto Mono"/>
                <a:sym typeface="Roboto Mono"/>
              </a:rPr>
              <a:t>A[] =</a:t>
            </a:r>
            <a:endParaRPr sz="1400" b="0" i="0" u="none" strike="noStrike" cap="none">
              <a:solidFill>
                <a:srgbClr val="000000"/>
              </a:solidFill>
              <a:latin typeface="Helvetica Neue"/>
              <a:ea typeface="Helvetica Neue"/>
              <a:cs typeface="Helvetica Neue"/>
              <a:sym typeface="Helvetica Neue"/>
            </a:endParaRPr>
          </a:p>
        </p:txBody>
      </p:sp>
      <p:sp>
        <p:nvSpPr>
          <p:cNvPr id="437" name="Google Shape;437;p60"/>
          <p:cNvSpPr/>
          <p:nvPr/>
        </p:nvSpPr>
        <p:spPr>
          <a:xfrm>
            <a:off x="1359800" y="3614225"/>
            <a:ext cx="2150400" cy="860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37474F"/>
                </a:solidFill>
                <a:latin typeface="Courier Prime"/>
                <a:ea typeface="Courier Prime"/>
                <a:cs typeface="Courier Prime"/>
                <a:sym typeface="Courier Prime"/>
              </a:rPr>
              <a:t>lock(&amp;mutex);</a:t>
            </a:r>
            <a:endParaRPr sz="1200" b="0" i="0" u="none" strike="noStrike" cap="none">
              <a:solidFill>
                <a:srgbClr val="37474F"/>
              </a:solidFill>
              <a:latin typeface="Courier Prime"/>
              <a:ea typeface="Courier Prime"/>
              <a:cs typeface="Courier Prime"/>
              <a:sym typeface="Courier Prime"/>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37474F"/>
                </a:solidFill>
                <a:latin typeface="Courier Prime"/>
                <a:ea typeface="Courier Prime"/>
                <a:cs typeface="Courier Prime"/>
                <a:sym typeface="Courier Prime"/>
              </a:rPr>
              <a:t>A[tail] = </a:t>
            </a:r>
            <a:r>
              <a:rPr lang="en" sz="1200" b="1" i="0" u="none" strike="noStrike" cap="none">
                <a:solidFill>
                  <a:srgbClr val="003594"/>
                </a:solidFill>
                <a:latin typeface="Courier Prime"/>
                <a:ea typeface="Courier Prime"/>
                <a:cs typeface="Courier Prime"/>
                <a:sym typeface="Courier Prime"/>
              </a:rPr>
              <a:t>20</a:t>
            </a:r>
            <a:r>
              <a:rPr lang="en" sz="1200" b="0" i="0" u="none" strike="noStrike" cap="none">
                <a:solidFill>
                  <a:srgbClr val="37474F"/>
                </a:solidFill>
                <a:latin typeface="Courier Prime"/>
                <a:ea typeface="Courier Prime"/>
                <a:cs typeface="Courier Prime"/>
                <a:sym typeface="Courier Prime"/>
              </a:rPr>
              <a:t>;</a:t>
            </a:r>
            <a:endParaRPr sz="1200" b="0" i="0" u="none" strike="noStrike" cap="none">
              <a:solidFill>
                <a:srgbClr val="37474F"/>
              </a:solidFill>
              <a:latin typeface="Courier Prime"/>
              <a:ea typeface="Courier Prime"/>
              <a:cs typeface="Courier Prime"/>
              <a:sym typeface="Courier Prime"/>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37474F"/>
                </a:solidFill>
                <a:latin typeface="Courier Prime"/>
                <a:ea typeface="Courier Prime"/>
                <a:cs typeface="Courier Prime"/>
                <a:sym typeface="Courier Prime"/>
              </a:rPr>
              <a:t>tail++;</a:t>
            </a:r>
            <a:endParaRPr sz="1200" b="0" i="0" u="none" strike="noStrike" cap="none">
              <a:solidFill>
                <a:srgbClr val="37474F"/>
              </a:solidFill>
              <a:latin typeface="Courier Prime"/>
              <a:ea typeface="Courier Prime"/>
              <a:cs typeface="Courier Prime"/>
              <a:sym typeface="Courier Prime"/>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37474F"/>
                </a:solidFill>
                <a:latin typeface="Courier Prime"/>
                <a:ea typeface="Courier Prime"/>
                <a:cs typeface="Courier Prime"/>
                <a:sym typeface="Courier Prime"/>
              </a:rPr>
              <a:t>unlock(&amp;mutex);</a:t>
            </a:r>
            <a:endParaRPr sz="1200" b="0" i="0" u="none" strike="noStrike" cap="none">
              <a:solidFill>
                <a:srgbClr val="37474F"/>
              </a:solidFill>
              <a:latin typeface="Courier Prime"/>
              <a:ea typeface="Courier Prime"/>
              <a:cs typeface="Courier Prime"/>
              <a:sym typeface="Courier Prime"/>
            </a:endParaRPr>
          </a:p>
        </p:txBody>
      </p:sp>
      <p:sp>
        <p:nvSpPr>
          <p:cNvPr id="438" name="Google Shape;438;p60"/>
          <p:cNvSpPr txBox="1"/>
          <p:nvPr/>
        </p:nvSpPr>
        <p:spPr>
          <a:xfrm>
            <a:off x="1359800" y="3214025"/>
            <a:ext cx="1341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188038"/>
                </a:solidFill>
                <a:latin typeface="Roboto Mono"/>
                <a:ea typeface="Roboto Mono"/>
                <a:cs typeface="Roboto Mono"/>
                <a:sym typeface="Roboto Mono"/>
              </a:rPr>
              <a:t>enqueue()</a:t>
            </a:r>
            <a:endParaRPr sz="1400" b="0" i="0" u="none" strike="noStrike" cap="none">
              <a:solidFill>
                <a:srgbClr val="000000"/>
              </a:solidFill>
              <a:latin typeface="Helvetica Neue"/>
              <a:ea typeface="Helvetica Neue"/>
              <a:cs typeface="Helvetica Neue"/>
              <a:sym typeface="Helvetica Neue"/>
            </a:endParaRPr>
          </a:p>
        </p:txBody>
      </p:sp>
      <p:sp>
        <p:nvSpPr>
          <p:cNvPr id="439" name="Google Shape;439;p60"/>
          <p:cNvSpPr/>
          <p:nvPr/>
        </p:nvSpPr>
        <p:spPr>
          <a:xfrm>
            <a:off x="5316350" y="3614225"/>
            <a:ext cx="2150400" cy="860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37474F"/>
                </a:solidFill>
                <a:latin typeface="Courier Prime"/>
                <a:ea typeface="Courier Prime"/>
                <a:cs typeface="Courier Prime"/>
                <a:sym typeface="Courier Prime"/>
              </a:rPr>
              <a:t>lock(&amp;mutex);</a:t>
            </a:r>
            <a:endParaRPr sz="1200" b="0" i="0" u="none" strike="noStrike" cap="none">
              <a:solidFill>
                <a:srgbClr val="37474F"/>
              </a:solidFill>
              <a:latin typeface="Courier Prime"/>
              <a:ea typeface="Courier Prime"/>
              <a:cs typeface="Courier Prime"/>
              <a:sym typeface="Courier Prime"/>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37474F"/>
                </a:solidFill>
                <a:latin typeface="Courier Prime"/>
                <a:ea typeface="Courier Prime"/>
                <a:cs typeface="Courier Prime"/>
                <a:sym typeface="Courier Prime"/>
              </a:rPr>
              <a:t>A[tail] = </a:t>
            </a:r>
            <a:r>
              <a:rPr lang="en" sz="1200" b="1" i="0" u="none" strike="noStrike" cap="none">
                <a:solidFill>
                  <a:srgbClr val="C53929"/>
                </a:solidFill>
                <a:latin typeface="Courier Prime"/>
                <a:ea typeface="Courier Prime"/>
                <a:cs typeface="Courier Prime"/>
                <a:sym typeface="Courier Prime"/>
              </a:rPr>
              <a:t>9</a:t>
            </a:r>
            <a:r>
              <a:rPr lang="en" sz="1200" b="0" i="0" u="none" strike="noStrike" cap="none">
                <a:solidFill>
                  <a:srgbClr val="37474F"/>
                </a:solidFill>
                <a:latin typeface="Courier Prime"/>
                <a:ea typeface="Courier Prime"/>
                <a:cs typeface="Courier Prime"/>
                <a:sym typeface="Courier Prime"/>
              </a:rPr>
              <a:t>;</a:t>
            </a:r>
            <a:endParaRPr sz="1200" b="0" i="0" u="none" strike="noStrike" cap="none">
              <a:solidFill>
                <a:srgbClr val="37474F"/>
              </a:solidFill>
              <a:latin typeface="Courier Prime"/>
              <a:ea typeface="Courier Prime"/>
              <a:cs typeface="Courier Prime"/>
              <a:sym typeface="Courier Prime"/>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37474F"/>
                </a:solidFill>
                <a:latin typeface="Courier Prime"/>
                <a:ea typeface="Courier Prime"/>
                <a:cs typeface="Courier Prime"/>
                <a:sym typeface="Courier Prime"/>
              </a:rPr>
              <a:t>tail++;</a:t>
            </a:r>
            <a:endParaRPr sz="1200" b="0" i="0" u="none" strike="noStrike" cap="none">
              <a:solidFill>
                <a:srgbClr val="37474F"/>
              </a:solidFill>
              <a:latin typeface="Courier Prime"/>
              <a:ea typeface="Courier Prime"/>
              <a:cs typeface="Courier Prime"/>
              <a:sym typeface="Courier Prime"/>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37474F"/>
                </a:solidFill>
                <a:latin typeface="Courier Prime"/>
                <a:ea typeface="Courier Prime"/>
                <a:cs typeface="Courier Prime"/>
                <a:sym typeface="Courier Prime"/>
              </a:rPr>
              <a:t>unlock(&amp;mutex);</a:t>
            </a:r>
            <a:endParaRPr sz="1800" b="0" i="0" u="none" strike="noStrike" cap="none">
              <a:solidFill>
                <a:srgbClr val="37474F"/>
              </a:solidFill>
              <a:latin typeface="Courier Prime"/>
              <a:ea typeface="Courier Prime"/>
              <a:cs typeface="Courier Prime"/>
              <a:sym typeface="Courier Prime"/>
            </a:endParaRPr>
          </a:p>
        </p:txBody>
      </p:sp>
      <p:sp>
        <p:nvSpPr>
          <p:cNvPr id="440" name="Google Shape;440;p60"/>
          <p:cNvSpPr txBox="1"/>
          <p:nvPr/>
        </p:nvSpPr>
        <p:spPr>
          <a:xfrm>
            <a:off x="1901650" y="4534575"/>
            <a:ext cx="9891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Helvetica Neue"/>
                <a:ea typeface="Helvetica Neue"/>
                <a:cs typeface="Helvetica Neue"/>
                <a:sym typeface="Helvetica Neue"/>
              </a:rPr>
              <a:t>Thread A</a:t>
            </a:r>
            <a:endParaRPr sz="1400" b="0" i="0" u="none" strike="noStrike" cap="none">
              <a:solidFill>
                <a:srgbClr val="000000"/>
              </a:solidFill>
              <a:latin typeface="Helvetica Neue"/>
              <a:ea typeface="Helvetica Neue"/>
              <a:cs typeface="Helvetica Neue"/>
              <a:sym typeface="Helvetica Neue"/>
            </a:endParaRPr>
          </a:p>
        </p:txBody>
      </p:sp>
      <p:sp>
        <p:nvSpPr>
          <p:cNvPr id="441" name="Google Shape;441;p60"/>
          <p:cNvSpPr txBox="1"/>
          <p:nvPr/>
        </p:nvSpPr>
        <p:spPr>
          <a:xfrm>
            <a:off x="5897000" y="4534575"/>
            <a:ext cx="9891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Helvetica Neue"/>
                <a:ea typeface="Helvetica Neue"/>
                <a:cs typeface="Helvetica Neue"/>
                <a:sym typeface="Helvetica Neue"/>
              </a:rPr>
              <a:t>Thread B</a:t>
            </a:r>
            <a:endParaRPr sz="1400" b="0" i="0" u="none" strike="noStrike" cap="none">
              <a:solidFill>
                <a:srgbClr val="000000"/>
              </a:solidFill>
              <a:latin typeface="Helvetica Neue"/>
              <a:ea typeface="Helvetica Neue"/>
              <a:cs typeface="Helvetica Neue"/>
              <a:sym typeface="Helvetica Neue"/>
            </a:endParaRPr>
          </a:p>
        </p:txBody>
      </p:sp>
      <p:sp>
        <p:nvSpPr>
          <p:cNvPr id="442" name="Google Shape;442;p60"/>
          <p:cNvSpPr/>
          <p:nvPr/>
        </p:nvSpPr>
        <p:spPr>
          <a:xfrm>
            <a:off x="876925" y="3732849"/>
            <a:ext cx="475500" cy="135300"/>
          </a:xfrm>
          <a:prstGeom prst="homePlate">
            <a:avLst>
              <a:gd name="adj"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60"/>
          <p:cNvSpPr/>
          <p:nvPr/>
        </p:nvSpPr>
        <p:spPr>
          <a:xfrm>
            <a:off x="4799075" y="3732849"/>
            <a:ext cx="475500" cy="135300"/>
          </a:xfrm>
          <a:prstGeom prst="homePlate">
            <a:avLst>
              <a:gd name="adj"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60"/>
          <p:cNvSpPr/>
          <p:nvPr/>
        </p:nvSpPr>
        <p:spPr>
          <a:xfrm>
            <a:off x="876925" y="3895280"/>
            <a:ext cx="475500" cy="135300"/>
          </a:xfrm>
          <a:prstGeom prst="homePlate">
            <a:avLst>
              <a:gd name="adj"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60"/>
          <p:cNvSpPr/>
          <p:nvPr/>
        </p:nvSpPr>
        <p:spPr>
          <a:xfrm>
            <a:off x="4799075" y="3895280"/>
            <a:ext cx="475500" cy="135300"/>
          </a:xfrm>
          <a:prstGeom prst="homePlate">
            <a:avLst>
              <a:gd name="adj"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46" name="Google Shape;446;p60"/>
          <p:cNvGrpSpPr/>
          <p:nvPr/>
        </p:nvGrpSpPr>
        <p:grpSpPr>
          <a:xfrm>
            <a:off x="-88950" y="3732850"/>
            <a:ext cx="8389950" cy="554100"/>
            <a:chOff x="-88950" y="3732850"/>
            <a:chExt cx="8389950" cy="554100"/>
          </a:xfrm>
        </p:grpSpPr>
        <p:cxnSp>
          <p:nvCxnSpPr>
            <p:cNvPr id="447" name="Google Shape;447;p60"/>
            <p:cNvCxnSpPr/>
            <p:nvPr/>
          </p:nvCxnSpPr>
          <p:spPr>
            <a:xfrm>
              <a:off x="620100" y="3872275"/>
              <a:ext cx="7680900" cy="0"/>
            </a:xfrm>
            <a:prstGeom prst="straightConnector1">
              <a:avLst/>
            </a:prstGeom>
            <a:noFill/>
            <a:ln w="9525" cap="flat" cmpd="sng">
              <a:solidFill>
                <a:srgbClr val="FF0000"/>
              </a:solidFill>
              <a:prstDash val="dash"/>
              <a:round/>
              <a:headEnd type="none" w="sm" len="sm"/>
              <a:tailEnd type="none" w="sm" len="sm"/>
            </a:ln>
          </p:spPr>
        </p:cxnSp>
        <p:sp>
          <p:nvSpPr>
            <p:cNvPr id="448" name="Google Shape;448;p60"/>
            <p:cNvSpPr txBox="1"/>
            <p:nvPr/>
          </p:nvSpPr>
          <p:spPr>
            <a:xfrm>
              <a:off x="-88950" y="3732850"/>
              <a:ext cx="806100" cy="5541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 sz="1200" b="0" i="0" u="none" strike="noStrike" cap="none">
                  <a:solidFill>
                    <a:srgbClr val="FF0000"/>
                  </a:solidFill>
                  <a:latin typeface="Helvetica Neue"/>
                  <a:ea typeface="Helvetica Neue"/>
                  <a:cs typeface="Helvetica Neue"/>
                  <a:sym typeface="Helvetica Neue"/>
                </a:rPr>
                <a:t>thread switch</a:t>
              </a:r>
              <a:endParaRPr sz="1200" b="0" i="0" u="none" strike="noStrike" cap="none">
                <a:solidFill>
                  <a:srgbClr val="FF0000"/>
                </a:solidFill>
                <a:latin typeface="Helvetica Neue"/>
                <a:ea typeface="Helvetica Neue"/>
                <a:cs typeface="Helvetica Neue"/>
                <a:sym typeface="Helvetica Neue"/>
              </a:endParaRPr>
            </a:p>
          </p:txBody>
        </p:sp>
      </p:grpSp>
      <p:sp>
        <p:nvSpPr>
          <p:cNvPr id="449" name="Google Shape;449;p60"/>
          <p:cNvSpPr/>
          <p:nvPr/>
        </p:nvSpPr>
        <p:spPr>
          <a:xfrm>
            <a:off x="876925" y="4082104"/>
            <a:ext cx="475500" cy="135300"/>
          </a:xfrm>
          <a:prstGeom prst="homePlate">
            <a:avLst>
              <a:gd name="adj"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60"/>
          <p:cNvSpPr/>
          <p:nvPr/>
        </p:nvSpPr>
        <p:spPr>
          <a:xfrm>
            <a:off x="4799075" y="4082104"/>
            <a:ext cx="475500" cy="135300"/>
          </a:xfrm>
          <a:prstGeom prst="homePlate">
            <a:avLst>
              <a:gd name="adj"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60"/>
          <p:cNvSpPr/>
          <p:nvPr/>
        </p:nvSpPr>
        <p:spPr>
          <a:xfrm>
            <a:off x="876925" y="4244536"/>
            <a:ext cx="475500" cy="135300"/>
          </a:xfrm>
          <a:prstGeom prst="homePlate">
            <a:avLst>
              <a:gd name="adj"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60"/>
          <p:cNvSpPr/>
          <p:nvPr/>
        </p:nvSpPr>
        <p:spPr>
          <a:xfrm>
            <a:off x="4799075" y="4244536"/>
            <a:ext cx="475500" cy="135300"/>
          </a:xfrm>
          <a:prstGeom prst="homePlate">
            <a:avLst>
              <a:gd name="adj"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60"/>
          <p:cNvSpPr txBox="1"/>
          <p:nvPr/>
        </p:nvSpPr>
        <p:spPr>
          <a:xfrm>
            <a:off x="265100" y="2571750"/>
            <a:ext cx="1094700" cy="4002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 sz="1400" b="0" i="0" u="none" strike="noStrike" cap="none">
                <a:solidFill>
                  <a:srgbClr val="188038"/>
                </a:solidFill>
                <a:latin typeface="Roboto Mono"/>
                <a:ea typeface="Roboto Mono"/>
                <a:cs typeface="Roboto Mono"/>
                <a:sym typeface="Roboto Mono"/>
              </a:rPr>
              <a:t>mutex =</a:t>
            </a:r>
            <a:endParaRPr sz="1400" b="0" i="0" u="none" strike="noStrike" cap="none">
              <a:solidFill>
                <a:srgbClr val="000000"/>
              </a:solidFill>
              <a:latin typeface="Helvetica Neue"/>
              <a:ea typeface="Helvetica Neue"/>
              <a:cs typeface="Helvetica Neue"/>
              <a:sym typeface="Helvetica Neue"/>
            </a:endParaRPr>
          </a:p>
        </p:txBody>
      </p:sp>
      <p:pic>
        <p:nvPicPr>
          <p:cNvPr id="454" name="Google Shape;454;p60"/>
          <p:cNvPicPr preferRelativeResize="0"/>
          <p:nvPr/>
        </p:nvPicPr>
        <p:blipFill rotWithShape="1">
          <a:blip r:embed="rId3">
            <a:alphaModFix/>
          </a:blip>
          <a:srcRect l="36385"/>
          <a:stretch/>
        </p:blipFill>
        <p:spPr>
          <a:xfrm>
            <a:off x="1388850" y="2403875"/>
            <a:ext cx="512801" cy="806100"/>
          </a:xfrm>
          <a:prstGeom prst="rect">
            <a:avLst/>
          </a:prstGeom>
          <a:noFill/>
          <a:ln>
            <a:noFill/>
          </a:ln>
        </p:spPr>
      </p:pic>
      <p:pic>
        <p:nvPicPr>
          <p:cNvPr id="455" name="Google Shape;455;p60"/>
          <p:cNvPicPr preferRelativeResize="0"/>
          <p:nvPr/>
        </p:nvPicPr>
        <p:blipFill rotWithShape="1">
          <a:blip r:embed="rId3">
            <a:alphaModFix/>
          </a:blip>
          <a:srcRect r="59346"/>
          <a:stretch/>
        </p:blipFill>
        <p:spPr>
          <a:xfrm>
            <a:off x="1986825" y="2403875"/>
            <a:ext cx="327701" cy="806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5"/>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1"/>
                                          </p:stCondLst>
                                        </p:cTn>
                                        <p:tgtEl>
                                          <p:spTgt spid="45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1"/>
                                          </p:stCondLst>
                                        </p:cTn>
                                        <p:tgtEl>
                                          <p:spTgt spid="44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4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8" presetClass="emph" presetSubtype="0" fill="hold" nodeType="clickEffect">
                                  <p:stCondLst>
                                    <p:cond delay="0"/>
                                  </p:stCondLst>
                                  <p:childTnLst>
                                    <p:animRot by="-21600000">
                                      <p:cBhvr>
                                        <p:cTn id="32" dur="1000" fill="hold"/>
                                        <p:tgtEl>
                                          <p:spTgt spid="455"/>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1"/>
                                          </p:stCondLst>
                                        </p:cTn>
                                        <p:tgtEl>
                                          <p:spTgt spid="44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4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1"/>
                                          </p:stCondLst>
                                        </p:cTn>
                                        <p:tgtEl>
                                          <p:spTgt spid="44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4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2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1"/>
                                          </p:stCondLst>
                                        </p:cTn>
                                        <p:tgtEl>
                                          <p:spTgt spid="449"/>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5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1"/>
                                          </p:stCondLst>
                                        </p:cTn>
                                        <p:tgtEl>
                                          <p:spTgt spid="455"/>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5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1"/>
                                          </p:stCondLst>
                                        </p:cTn>
                                        <p:tgtEl>
                                          <p:spTgt spid="451"/>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44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1"/>
                                          </p:stCondLst>
                                        </p:cTn>
                                        <p:tgtEl>
                                          <p:spTgt spid="454"/>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45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nodeType="clickEffect">
                                  <p:stCondLst>
                                    <p:cond delay="0"/>
                                  </p:stCondLst>
                                  <p:childTnLst>
                                    <p:set>
                                      <p:cBhvr>
                                        <p:cTn id="92" dur="1" fill="hold">
                                          <p:stCondLst>
                                            <p:cond delay="1"/>
                                          </p:stCondLst>
                                        </p:cTn>
                                        <p:tgtEl>
                                          <p:spTgt spid="443"/>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445"/>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426"/>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xit" presetSubtype="0" fill="hold" nodeType="clickEffect">
                                  <p:stCondLst>
                                    <p:cond delay="0"/>
                                  </p:stCondLst>
                                  <p:childTnLst>
                                    <p:set>
                                      <p:cBhvr>
                                        <p:cTn id="104" dur="1" fill="hold">
                                          <p:stCondLst>
                                            <p:cond delay="1"/>
                                          </p:stCondLst>
                                        </p:cTn>
                                        <p:tgtEl>
                                          <p:spTgt spid="445"/>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450"/>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423"/>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nodeType="clickEffect">
                                  <p:stCondLst>
                                    <p:cond delay="0"/>
                                  </p:stCondLst>
                                  <p:childTnLst>
                                    <p:set>
                                      <p:cBhvr>
                                        <p:cTn id="116" dur="1" fill="hold">
                                          <p:stCondLst>
                                            <p:cond delay="1"/>
                                          </p:stCondLst>
                                        </p:cTn>
                                        <p:tgtEl>
                                          <p:spTgt spid="450"/>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452"/>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xit" presetSubtype="0" fill="hold" nodeType="clickEffect">
                                  <p:stCondLst>
                                    <p:cond delay="0"/>
                                  </p:stCondLst>
                                  <p:childTnLst>
                                    <p:set>
                                      <p:cBhvr>
                                        <p:cTn id="124" dur="1" fill="hold">
                                          <p:stCondLst>
                                            <p:cond delay="1"/>
                                          </p:stCondLst>
                                        </p:cTn>
                                        <p:tgtEl>
                                          <p:spTgt spid="455"/>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454"/>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xit" presetSubtype="0" fill="hold" nodeType="clickEffect">
                                  <p:stCondLst>
                                    <p:cond delay="0"/>
                                  </p:stCondLst>
                                  <p:childTnLst>
                                    <p:set>
                                      <p:cBhvr>
                                        <p:cTn id="132" dur="1" fill="hold">
                                          <p:stCondLst>
                                            <p:cond delay="1"/>
                                          </p:stCondLst>
                                        </p:cTn>
                                        <p:tgtEl>
                                          <p:spTgt spid="4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62"/>
          <p:cNvSpPr/>
          <p:nvPr/>
        </p:nvSpPr>
        <p:spPr>
          <a:xfrm>
            <a:off x="1359800" y="1618775"/>
            <a:ext cx="1341900" cy="473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onsolas"/>
                <a:ea typeface="Consolas"/>
                <a:cs typeface="Consolas"/>
                <a:sym typeface="Consolas"/>
              </a:rPr>
              <a:t>4</a:t>
            </a:r>
            <a:endParaRPr sz="1400" b="0" i="0" u="none" strike="noStrike" cap="none">
              <a:solidFill>
                <a:srgbClr val="000000"/>
              </a:solidFill>
              <a:latin typeface="Consolas"/>
              <a:ea typeface="Consolas"/>
              <a:cs typeface="Consolas"/>
              <a:sym typeface="Consolas"/>
            </a:endParaRPr>
          </a:p>
        </p:txBody>
      </p:sp>
      <p:sp>
        <p:nvSpPr>
          <p:cNvPr id="470" name="Google Shape;470;p62"/>
          <p:cNvSpPr/>
          <p:nvPr/>
        </p:nvSpPr>
        <p:spPr>
          <a:xfrm>
            <a:off x="7057375" y="1618775"/>
            <a:ext cx="475500" cy="473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62"/>
          <p:cNvSpPr/>
          <p:nvPr/>
        </p:nvSpPr>
        <p:spPr>
          <a:xfrm>
            <a:off x="1359800" y="1618775"/>
            <a:ext cx="1341900" cy="473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3594"/>
                </a:solidFill>
                <a:latin typeface="Consolas"/>
                <a:ea typeface="Consolas"/>
                <a:cs typeface="Consolas"/>
                <a:sym typeface="Consolas"/>
              </a:rPr>
              <a:t>5</a:t>
            </a:r>
            <a:endParaRPr sz="1400" b="1" i="0" u="none" strike="noStrike" cap="none">
              <a:solidFill>
                <a:srgbClr val="003594"/>
              </a:solidFill>
              <a:latin typeface="Consolas"/>
              <a:ea typeface="Consolas"/>
              <a:cs typeface="Consolas"/>
              <a:sym typeface="Consolas"/>
            </a:endParaRPr>
          </a:p>
        </p:txBody>
      </p:sp>
      <p:sp>
        <p:nvSpPr>
          <p:cNvPr id="472" name="Google Shape;472;p62"/>
          <p:cNvSpPr/>
          <p:nvPr/>
        </p:nvSpPr>
        <p:spPr>
          <a:xfrm>
            <a:off x="6581875" y="1618775"/>
            <a:ext cx="475500" cy="473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62"/>
          <p:cNvSpPr/>
          <p:nvPr/>
        </p:nvSpPr>
        <p:spPr>
          <a:xfrm>
            <a:off x="6581875" y="1618775"/>
            <a:ext cx="475500" cy="473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3594"/>
                </a:solidFill>
                <a:latin typeface="Consolas"/>
                <a:ea typeface="Consolas"/>
                <a:cs typeface="Consolas"/>
                <a:sym typeface="Consolas"/>
              </a:rPr>
              <a:t>20</a:t>
            </a:r>
            <a:endParaRPr sz="1400" b="1" i="0" u="none" strike="noStrike" cap="none">
              <a:solidFill>
                <a:srgbClr val="003594"/>
              </a:solidFill>
              <a:latin typeface="Consolas"/>
              <a:ea typeface="Consolas"/>
              <a:cs typeface="Consolas"/>
              <a:sym typeface="Consolas"/>
            </a:endParaRPr>
          </a:p>
        </p:txBody>
      </p:sp>
      <p:sp>
        <p:nvSpPr>
          <p:cNvPr id="474" name="Google Shape;474;p62"/>
          <p:cNvSpPr txBox="1">
            <a:spLocks noGrp="1"/>
          </p:cNvSpPr>
          <p:nvPr>
            <p:ph type="title"/>
          </p:nvPr>
        </p:nvSpPr>
        <p:spPr>
          <a:xfrm>
            <a:off x="311700" y="64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Deadlocked</a:t>
            </a:r>
            <a:endParaRPr baseline="30000"/>
          </a:p>
        </p:txBody>
      </p:sp>
      <p:sp>
        <p:nvSpPr>
          <p:cNvPr id="475" name="Google Shape;475;p62"/>
          <p:cNvSpPr txBox="1">
            <a:spLocks noGrp="1"/>
          </p:cNvSpPr>
          <p:nvPr>
            <p:ph type="sldNum" idx="12"/>
          </p:nvPr>
        </p:nvSpPr>
        <p:spPr>
          <a:xfrm>
            <a:off x="7926317" y="4663225"/>
            <a:ext cx="1094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21</a:t>
            </a:fld>
            <a:endParaRPr/>
          </a:p>
        </p:txBody>
      </p:sp>
      <p:sp>
        <p:nvSpPr>
          <p:cNvPr id="476" name="Google Shape;476;p62"/>
          <p:cNvSpPr/>
          <p:nvPr/>
        </p:nvSpPr>
        <p:spPr>
          <a:xfrm>
            <a:off x="4679875" y="1618775"/>
            <a:ext cx="475500" cy="473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onsolas"/>
                <a:ea typeface="Consolas"/>
                <a:cs typeface="Consolas"/>
                <a:sym typeface="Consolas"/>
              </a:rPr>
              <a:t>1</a:t>
            </a:r>
            <a:endParaRPr sz="1400" b="0" i="0" u="none" strike="noStrike" cap="none">
              <a:solidFill>
                <a:srgbClr val="000000"/>
              </a:solidFill>
              <a:latin typeface="Consolas"/>
              <a:ea typeface="Consolas"/>
              <a:cs typeface="Consolas"/>
              <a:sym typeface="Consolas"/>
            </a:endParaRPr>
          </a:p>
        </p:txBody>
      </p:sp>
      <p:sp>
        <p:nvSpPr>
          <p:cNvPr id="477" name="Google Shape;477;p62"/>
          <p:cNvSpPr/>
          <p:nvPr/>
        </p:nvSpPr>
        <p:spPr>
          <a:xfrm>
            <a:off x="5155375" y="1618775"/>
            <a:ext cx="475500" cy="473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onsolas"/>
                <a:ea typeface="Consolas"/>
                <a:cs typeface="Consolas"/>
                <a:sym typeface="Consolas"/>
              </a:rPr>
              <a:t>8</a:t>
            </a:r>
            <a:endParaRPr sz="1400" b="0" i="0" u="none" strike="noStrike" cap="none">
              <a:solidFill>
                <a:srgbClr val="000000"/>
              </a:solidFill>
              <a:latin typeface="Consolas"/>
              <a:ea typeface="Consolas"/>
              <a:cs typeface="Consolas"/>
              <a:sym typeface="Consolas"/>
            </a:endParaRPr>
          </a:p>
        </p:txBody>
      </p:sp>
      <p:sp>
        <p:nvSpPr>
          <p:cNvPr id="478" name="Google Shape;478;p62"/>
          <p:cNvSpPr/>
          <p:nvPr/>
        </p:nvSpPr>
        <p:spPr>
          <a:xfrm>
            <a:off x="5630875" y="1618775"/>
            <a:ext cx="475500" cy="473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onsolas"/>
                <a:ea typeface="Consolas"/>
                <a:cs typeface="Consolas"/>
                <a:sym typeface="Consolas"/>
              </a:rPr>
              <a:t>5</a:t>
            </a:r>
            <a:endParaRPr sz="1400" b="0" i="0" u="none" strike="noStrike" cap="none">
              <a:solidFill>
                <a:srgbClr val="000000"/>
              </a:solidFill>
              <a:latin typeface="Consolas"/>
              <a:ea typeface="Consolas"/>
              <a:cs typeface="Consolas"/>
              <a:sym typeface="Consolas"/>
            </a:endParaRPr>
          </a:p>
        </p:txBody>
      </p:sp>
      <p:sp>
        <p:nvSpPr>
          <p:cNvPr id="479" name="Google Shape;479;p62"/>
          <p:cNvSpPr/>
          <p:nvPr/>
        </p:nvSpPr>
        <p:spPr>
          <a:xfrm>
            <a:off x="6106375" y="1618775"/>
            <a:ext cx="475500" cy="473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onsolas"/>
                <a:ea typeface="Consolas"/>
                <a:cs typeface="Consolas"/>
                <a:sym typeface="Consolas"/>
              </a:rPr>
              <a:t>6</a:t>
            </a:r>
            <a:endParaRPr sz="1400" b="0" i="0" u="none" strike="noStrike" cap="none">
              <a:solidFill>
                <a:srgbClr val="000000"/>
              </a:solidFill>
              <a:latin typeface="Consolas"/>
              <a:ea typeface="Consolas"/>
              <a:cs typeface="Consolas"/>
              <a:sym typeface="Consolas"/>
            </a:endParaRPr>
          </a:p>
        </p:txBody>
      </p:sp>
      <p:sp>
        <p:nvSpPr>
          <p:cNvPr id="480" name="Google Shape;480;p62"/>
          <p:cNvSpPr/>
          <p:nvPr/>
        </p:nvSpPr>
        <p:spPr>
          <a:xfrm>
            <a:off x="7532875" y="1618775"/>
            <a:ext cx="475500" cy="473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62"/>
          <p:cNvSpPr/>
          <p:nvPr/>
        </p:nvSpPr>
        <p:spPr>
          <a:xfrm>
            <a:off x="8008375" y="1618775"/>
            <a:ext cx="475500" cy="473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62"/>
          <p:cNvSpPr txBox="1"/>
          <p:nvPr/>
        </p:nvSpPr>
        <p:spPr>
          <a:xfrm>
            <a:off x="448100" y="1655225"/>
            <a:ext cx="911700" cy="4002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 sz="1400" b="0" i="0" u="none" strike="noStrike" cap="none">
                <a:solidFill>
                  <a:srgbClr val="188038"/>
                </a:solidFill>
                <a:latin typeface="Roboto Mono"/>
                <a:ea typeface="Roboto Mono"/>
                <a:cs typeface="Roboto Mono"/>
                <a:sym typeface="Roboto Mono"/>
              </a:rPr>
              <a:t>tail =</a:t>
            </a:r>
            <a:endParaRPr sz="1400" b="0" i="0" u="none" strike="noStrike" cap="none">
              <a:solidFill>
                <a:srgbClr val="000000"/>
              </a:solidFill>
              <a:latin typeface="Helvetica Neue"/>
              <a:ea typeface="Helvetica Neue"/>
              <a:cs typeface="Helvetica Neue"/>
              <a:sym typeface="Helvetica Neue"/>
            </a:endParaRPr>
          </a:p>
        </p:txBody>
      </p:sp>
      <p:sp>
        <p:nvSpPr>
          <p:cNvPr id="483" name="Google Shape;483;p62"/>
          <p:cNvSpPr/>
          <p:nvPr/>
        </p:nvSpPr>
        <p:spPr>
          <a:xfrm>
            <a:off x="1359800" y="3614225"/>
            <a:ext cx="2150400" cy="860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37474F"/>
                </a:solidFill>
                <a:latin typeface="Courier Prime"/>
                <a:ea typeface="Courier Prime"/>
                <a:cs typeface="Courier Prime"/>
                <a:sym typeface="Courier Prime"/>
              </a:rPr>
              <a:t>lock(&amp;mutex);</a:t>
            </a:r>
            <a:endParaRPr sz="1200" b="0" i="0" u="none" strike="noStrike" cap="none">
              <a:solidFill>
                <a:srgbClr val="37474F"/>
              </a:solidFill>
              <a:latin typeface="Courier Prime"/>
              <a:ea typeface="Courier Prime"/>
              <a:cs typeface="Courier Prime"/>
              <a:sym typeface="Courier Prime"/>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37474F"/>
                </a:solidFill>
                <a:latin typeface="Courier Prime"/>
                <a:ea typeface="Courier Prime"/>
                <a:cs typeface="Courier Prime"/>
                <a:sym typeface="Courier Prime"/>
              </a:rPr>
              <a:t>A[tail] = </a:t>
            </a:r>
            <a:r>
              <a:rPr lang="en" sz="1200" b="1" i="0" u="none" strike="noStrike" cap="none">
                <a:solidFill>
                  <a:srgbClr val="003594"/>
                </a:solidFill>
                <a:latin typeface="Courier Prime"/>
                <a:ea typeface="Courier Prime"/>
                <a:cs typeface="Courier Prime"/>
                <a:sym typeface="Courier Prime"/>
              </a:rPr>
              <a:t>20</a:t>
            </a:r>
            <a:r>
              <a:rPr lang="en" sz="1200" b="0" i="0" u="none" strike="noStrike" cap="none">
                <a:solidFill>
                  <a:srgbClr val="37474F"/>
                </a:solidFill>
                <a:latin typeface="Courier Prime"/>
                <a:ea typeface="Courier Prime"/>
                <a:cs typeface="Courier Prime"/>
                <a:sym typeface="Courier Prime"/>
              </a:rPr>
              <a:t>;</a:t>
            </a:r>
            <a:endParaRPr sz="1200" b="0" i="0" u="none" strike="noStrike" cap="none">
              <a:solidFill>
                <a:srgbClr val="37474F"/>
              </a:solidFill>
              <a:latin typeface="Courier Prime"/>
              <a:ea typeface="Courier Prime"/>
              <a:cs typeface="Courier Prime"/>
              <a:sym typeface="Courier Prime"/>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37474F"/>
                </a:solidFill>
                <a:latin typeface="Courier Prime"/>
                <a:ea typeface="Courier Prime"/>
                <a:cs typeface="Courier Prime"/>
                <a:sym typeface="Courier Prime"/>
              </a:rPr>
              <a:t>tail++;</a:t>
            </a:r>
            <a:endParaRPr sz="1200" b="0" i="0" u="none" strike="noStrike" cap="none">
              <a:solidFill>
                <a:srgbClr val="37474F"/>
              </a:solidFill>
              <a:latin typeface="Courier Prime"/>
              <a:ea typeface="Courier Prime"/>
              <a:cs typeface="Courier Prime"/>
              <a:sym typeface="Courier Prime"/>
            </a:endParaRPr>
          </a:p>
          <a:p>
            <a:pPr marL="0" marR="0" lvl="0" indent="0" algn="l" rtl="0">
              <a:lnSpc>
                <a:spcPct val="100000"/>
              </a:lnSpc>
              <a:spcBef>
                <a:spcPts val="0"/>
              </a:spcBef>
              <a:spcAft>
                <a:spcPts val="0"/>
              </a:spcAft>
              <a:buClr>
                <a:srgbClr val="000000"/>
              </a:buClr>
              <a:buSzPts val="1200"/>
              <a:buFont typeface="Arial"/>
              <a:buNone/>
            </a:pPr>
            <a:r>
              <a:rPr lang="en" sz="1200" b="0" i="0" u="none" strike="sngStrike" cap="none">
                <a:solidFill>
                  <a:srgbClr val="37474F"/>
                </a:solidFill>
                <a:latin typeface="Courier Prime"/>
                <a:ea typeface="Courier Prime"/>
                <a:cs typeface="Courier Prime"/>
                <a:sym typeface="Courier Prime"/>
              </a:rPr>
              <a:t>unlock(&amp;mutex);</a:t>
            </a:r>
            <a:endParaRPr sz="1200" b="0" i="0" u="none" strike="sngStrike" cap="none">
              <a:solidFill>
                <a:srgbClr val="37474F"/>
              </a:solidFill>
              <a:latin typeface="Courier Prime"/>
              <a:ea typeface="Courier Prime"/>
              <a:cs typeface="Courier Prime"/>
              <a:sym typeface="Courier Prime"/>
            </a:endParaRPr>
          </a:p>
        </p:txBody>
      </p:sp>
      <p:sp>
        <p:nvSpPr>
          <p:cNvPr id="484" name="Google Shape;484;p62"/>
          <p:cNvSpPr txBox="1"/>
          <p:nvPr/>
        </p:nvSpPr>
        <p:spPr>
          <a:xfrm>
            <a:off x="3752738" y="1655225"/>
            <a:ext cx="911700" cy="4002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 sz="1400" b="0" i="0" u="none" strike="noStrike" cap="none">
                <a:solidFill>
                  <a:srgbClr val="188038"/>
                </a:solidFill>
                <a:latin typeface="Roboto Mono"/>
                <a:ea typeface="Roboto Mono"/>
                <a:cs typeface="Roboto Mono"/>
                <a:sym typeface="Roboto Mono"/>
              </a:rPr>
              <a:t>A[] =</a:t>
            </a:r>
            <a:endParaRPr sz="1400" b="0" i="0" u="none" strike="noStrike" cap="none">
              <a:solidFill>
                <a:srgbClr val="000000"/>
              </a:solidFill>
              <a:latin typeface="Helvetica Neue"/>
              <a:ea typeface="Helvetica Neue"/>
              <a:cs typeface="Helvetica Neue"/>
              <a:sym typeface="Helvetica Neue"/>
            </a:endParaRPr>
          </a:p>
        </p:txBody>
      </p:sp>
      <p:sp>
        <p:nvSpPr>
          <p:cNvPr id="485" name="Google Shape;485;p62"/>
          <p:cNvSpPr txBox="1"/>
          <p:nvPr/>
        </p:nvSpPr>
        <p:spPr>
          <a:xfrm>
            <a:off x="1359800" y="3214025"/>
            <a:ext cx="1341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188038"/>
                </a:solidFill>
                <a:latin typeface="Roboto Mono"/>
                <a:ea typeface="Roboto Mono"/>
                <a:cs typeface="Roboto Mono"/>
                <a:sym typeface="Roboto Mono"/>
              </a:rPr>
              <a:t>enqueue()</a:t>
            </a:r>
            <a:endParaRPr sz="1400" b="0" i="0" u="none" strike="noStrike" cap="none">
              <a:solidFill>
                <a:srgbClr val="000000"/>
              </a:solidFill>
              <a:latin typeface="Helvetica Neue"/>
              <a:ea typeface="Helvetica Neue"/>
              <a:cs typeface="Helvetica Neue"/>
              <a:sym typeface="Helvetica Neue"/>
            </a:endParaRPr>
          </a:p>
        </p:txBody>
      </p:sp>
      <p:sp>
        <p:nvSpPr>
          <p:cNvPr id="486" name="Google Shape;486;p62"/>
          <p:cNvSpPr/>
          <p:nvPr/>
        </p:nvSpPr>
        <p:spPr>
          <a:xfrm>
            <a:off x="5316350" y="3614225"/>
            <a:ext cx="2150400" cy="860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37474F"/>
                </a:solidFill>
                <a:latin typeface="Courier Prime"/>
                <a:ea typeface="Courier Prime"/>
                <a:cs typeface="Courier Prime"/>
                <a:sym typeface="Courier Prime"/>
              </a:rPr>
              <a:t>lock(&amp;mutex);</a:t>
            </a:r>
            <a:endParaRPr sz="1200" b="0" i="0" u="none" strike="noStrike" cap="none">
              <a:solidFill>
                <a:srgbClr val="37474F"/>
              </a:solidFill>
              <a:latin typeface="Courier Prime"/>
              <a:ea typeface="Courier Prime"/>
              <a:cs typeface="Courier Prime"/>
              <a:sym typeface="Courier Prime"/>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37474F"/>
                </a:solidFill>
                <a:latin typeface="Courier Prime"/>
                <a:ea typeface="Courier Prime"/>
                <a:cs typeface="Courier Prime"/>
                <a:sym typeface="Courier Prime"/>
              </a:rPr>
              <a:t>A[tail] = </a:t>
            </a:r>
            <a:r>
              <a:rPr lang="en" sz="1200" b="1" i="0" u="none" strike="noStrike" cap="none">
                <a:solidFill>
                  <a:srgbClr val="C53929"/>
                </a:solidFill>
                <a:latin typeface="Courier Prime"/>
                <a:ea typeface="Courier Prime"/>
                <a:cs typeface="Courier Prime"/>
                <a:sym typeface="Courier Prime"/>
              </a:rPr>
              <a:t>9</a:t>
            </a:r>
            <a:r>
              <a:rPr lang="en" sz="1200" b="0" i="0" u="none" strike="noStrike" cap="none">
                <a:solidFill>
                  <a:srgbClr val="37474F"/>
                </a:solidFill>
                <a:latin typeface="Courier Prime"/>
                <a:ea typeface="Courier Prime"/>
                <a:cs typeface="Courier Prime"/>
                <a:sym typeface="Courier Prime"/>
              </a:rPr>
              <a:t>;</a:t>
            </a:r>
            <a:endParaRPr sz="1200" b="0" i="0" u="none" strike="noStrike" cap="none">
              <a:solidFill>
                <a:srgbClr val="37474F"/>
              </a:solidFill>
              <a:latin typeface="Courier Prime"/>
              <a:ea typeface="Courier Prime"/>
              <a:cs typeface="Courier Prime"/>
              <a:sym typeface="Courier Prime"/>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37474F"/>
                </a:solidFill>
                <a:latin typeface="Courier Prime"/>
                <a:ea typeface="Courier Prime"/>
                <a:cs typeface="Courier Prime"/>
                <a:sym typeface="Courier Prime"/>
              </a:rPr>
              <a:t>tail++;</a:t>
            </a:r>
            <a:endParaRPr sz="1200" b="0" i="0" u="none" strike="noStrike" cap="none">
              <a:solidFill>
                <a:srgbClr val="37474F"/>
              </a:solidFill>
              <a:latin typeface="Courier Prime"/>
              <a:ea typeface="Courier Prime"/>
              <a:cs typeface="Courier Prime"/>
              <a:sym typeface="Courier Prime"/>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37474F"/>
                </a:solidFill>
                <a:latin typeface="Courier Prime"/>
                <a:ea typeface="Courier Prime"/>
                <a:cs typeface="Courier Prime"/>
                <a:sym typeface="Courier Prime"/>
              </a:rPr>
              <a:t>unlock(&amp;mutex);</a:t>
            </a:r>
            <a:endParaRPr sz="1800" b="0" i="0" u="none" strike="noStrike" cap="none">
              <a:solidFill>
                <a:srgbClr val="37474F"/>
              </a:solidFill>
              <a:latin typeface="Courier Prime"/>
              <a:ea typeface="Courier Prime"/>
              <a:cs typeface="Courier Prime"/>
              <a:sym typeface="Courier Prime"/>
            </a:endParaRPr>
          </a:p>
        </p:txBody>
      </p:sp>
      <p:sp>
        <p:nvSpPr>
          <p:cNvPr id="487" name="Google Shape;487;p62"/>
          <p:cNvSpPr txBox="1"/>
          <p:nvPr/>
        </p:nvSpPr>
        <p:spPr>
          <a:xfrm>
            <a:off x="1901650" y="4534575"/>
            <a:ext cx="9891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Helvetica Neue"/>
                <a:ea typeface="Helvetica Neue"/>
                <a:cs typeface="Helvetica Neue"/>
                <a:sym typeface="Helvetica Neue"/>
              </a:rPr>
              <a:t>Thread A</a:t>
            </a:r>
            <a:endParaRPr sz="1400" b="0" i="0" u="none" strike="noStrike" cap="none">
              <a:solidFill>
                <a:srgbClr val="000000"/>
              </a:solidFill>
              <a:latin typeface="Helvetica Neue"/>
              <a:ea typeface="Helvetica Neue"/>
              <a:cs typeface="Helvetica Neue"/>
              <a:sym typeface="Helvetica Neue"/>
            </a:endParaRPr>
          </a:p>
        </p:txBody>
      </p:sp>
      <p:sp>
        <p:nvSpPr>
          <p:cNvPr id="488" name="Google Shape;488;p62"/>
          <p:cNvSpPr txBox="1"/>
          <p:nvPr/>
        </p:nvSpPr>
        <p:spPr>
          <a:xfrm>
            <a:off x="5897000" y="4534575"/>
            <a:ext cx="9891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Helvetica Neue"/>
                <a:ea typeface="Helvetica Neue"/>
                <a:cs typeface="Helvetica Neue"/>
                <a:sym typeface="Helvetica Neue"/>
              </a:rPr>
              <a:t>Thread B</a:t>
            </a:r>
            <a:endParaRPr sz="1400" b="0" i="0" u="none" strike="noStrike" cap="none">
              <a:solidFill>
                <a:srgbClr val="000000"/>
              </a:solidFill>
              <a:latin typeface="Helvetica Neue"/>
              <a:ea typeface="Helvetica Neue"/>
              <a:cs typeface="Helvetica Neue"/>
              <a:sym typeface="Helvetica Neue"/>
            </a:endParaRPr>
          </a:p>
        </p:txBody>
      </p:sp>
      <p:sp>
        <p:nvSpPr>
          <p:cNvPr id="489" name="Google Shape;489;p62"/>
          <p:cNvSpPr/>
          <p:nvPr/>
        </p:nvSpPr>
        <p:spPr>
          <a:xfrm>
            <a:off x="876925" y="3732849"/>
            <a:ext cx="475500" cy="135300"/>
          </a:xfrm>
          <a:prstGeom prst="homePlate">
            <a:avLst>
              <a:gd name="adj"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62"/>
          <p:cNvSpPr/>
          <p:nvPr/>
        </p:nvSpPr>
        <p:spPr>
          <a:xfrm>
            <a:off x="4799075" y="3732849"/>
            <a:ext cx="475500" cy="135300"/>
          </a:xfrm>
          <a:prstGeom prst="homePlate">
            <a:avLst>
              <a:gd name="adj"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62"/>
          <p:cNvSpPr/>
          <p:nvPr/>
        </p:nvSpPr>
        <p:spPr>
          <a:xfrm>
            <a:off x="876925" y="3895280"/>
            <a:ext cx="475500" cy="135300"/>
          </a:xfrm>
          <a:prstGeom prst="homePlate">
            <a:avLst>
              <a:gd name="adj"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92" name="Google Shape;492;p62"/>
          <p:cNvGrpSpPr/>
          <p:nvPr/>
        </p:nvGrpSpPr>
        <p:grpSpPr>
          <a:xfrm>
            <a:off x="-88950" y="3732850"/>
            <a:ext cx="8389950" cy="554100"/>
            <a:chOff x="-88950" y="3732850"/>
            <a:chExt cx="8389950" cy="554100"/>
          </a:xfrm>
        </p:grpSpPr>
        <p:cxnSp>
          <p:nvCxnSpPr>
            <p:cNvPr id="493" name="Google Shape;493;p62"/>
            <p:cNvCxnSpPr/>
            <p:nvPr/>
          </p:nvCxnSpPr>
          <p:spPr>
            <a:xfrm>
              <a:off x="620100" y="3872275"/>
              <a:ext cx="7680900" cy="0"/>
            </a:xfrm>
            <a:prstGeom prst="straightConnector1">
              <a:avLst/>
            </a:prstGeom>
            <a:noFill/>
            <a:ln w="9525" cap="flat" cmpd="sng">
              <a:solidFill>
                <a:srgbClr val="FF0000"/>
              </a:solidFill>
              <a:prstDash val="dash"/>
              <a:round/>
              <a:headEnd type="none" w="sm" len="sm"/>
              <a:tailEnd type="none" w="sm" len="sm"/>
            </a:ln>
          </p:spPr>
        </p:cxnSp>
        <p:sp>
          <p:nvSpPr>
            <p:cNvPr id="494" name="Google Shape;494;p62"/>
            <p:cNvSpPr txBox="1"/>
            <p:nvPr/>
          </p:nvSpPr>
          <p:spPr>
            <a:xfrm>
              <a:off x="-88950" y="3732850"/>
              <a:ext cx="806100" cy="5541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 sz="1200" b="0" i="0" u="none" strike="noStrike" cap="none">
                  <a:solidFill>
                    <a:srgbClr val="FF0000"/>
                  </a:solidFill>
                  <a:latin typeface="Helvetica Neue"/>
                  <a:ea typeface="Helvetica Neue"/>
                  <a:cs typeface="Helvetica Neue"/>
                  <a:sym typeface="Helvetica Neue"/>
                </a:rPr>
                <a:t>thread switch</a:t>
              </a:r>
              <a:endParaRPr sz="1200" b="0" i="0" u="none" strike="noStrike" cap="none">
                <a:solidFill>
                  <a:srgbClr val="FF0000"/>
                </a:solidFill>
                <a:latin typeface="Helvetica Neue"/>
                <a:ea typeface="Helvetica Neue"/>
                <a:cs typeface="Helvetica Neue"/>
                <a:sym typeface="Helvetica Neue"/>
              </a:endParaRPr>
            </a:p>
          </p:txBody>
        </p:sp>
      </p:grpSp>
      <p:sp>
        <p:nvSpPr>
          <p:cNvPr id="495" name="Google Shape;495;p62"/>
          <p:cNvSpPr/>
          <p:nvPr/>
        </p:nvSpPr>
        <p:spPr>
          <a:xfrm>
            <a:off x="876925" y="4082104"/>
            <a:ext cx="475500" cy="135300"/>
          </a:xfrm>
          <a:prstGeom prst="homePlate">
            <a:avLst>
              <a:gd name="adj"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62"/>
          <p:cNvSpPr txBox="1"/>
          <p:nvPr/>
        </p:nvSpPr>
        <p:spPr>
          <a:xfrm>
            <a:off x="265100" y="2571750"/>
            <a:ext cx="1094700" cy="4002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 sz="1400" b="0" i="0" u="none" strike="noStrike" cap="none">
                <a:solidFill>
                  <a:srgbClr val="188038"/>
                </a:solidFill>
                <a:latin typeface="Roboto Mono"/>
                <a:ea typeface="Roboto Mono"/>
                <a:cs typeface="Roboto Mono"/>
                <a:sym typeface="Roboto Mono"/>
              </a:rPr>
              <a:t>mutex =</a:t>
            </a:r>
            <a:endParaRPr sz="1400" b="0" i="0" u="none" strike="noStrike" cap="none">
              <a:solidFill>
                <a:srgbClr val="000000"/>
              </a:solidFill>
              <a:latin typeface="Helvetica Neue"/>
              <a:ea typeface="Helvetica Neue"/>
              <a:cs typeface="Helvetica Neue"/>
              <a:sym typeface="Helvetica Neue"/>
            </a:endParaRPr>
          </a:p>
        </p:txBody>
      </p:sp>
      <p:pic>
        <p:nvPicPr>
          <p:cNvPr id="497" name="Google Shape;497;p62"/>
          <p:cNvPicPr preferRelativeResize="0"/>
          <p:nvPr/>
        </p:nvPicPr>
        <p:blipFill rotWithShape="1">
          <a:blip r:embed="rId3">
            <a:alphaModFix/>
          </a:blip>
          <a:srcRect l="36385"/>
          <a:stretch/>
        </p:blipFill>
        <p:spPr>
          <a:xfrm>
            <a:off x="1388850" y="2403875"/>
            <a:ext cx="512801" cy="806100"/>
          </a:xfrm>
          <a:prstGeom prst="rect">
            <a:avLst/>
          </a:prstGeom>
          <a:noFill/>
          <a:ln>
            <a:noFill/>
          </a:ln>
        </p:spPr>
      </p:pic>
      <p:pic>
        <p:nvPicPr>
          <p:cNvPr id="498" name="Google Shape;498;p62"/>
          <p:cNvPicPr preferRelativeResize="0"/>
          <p:nvPr/>
        </p:nvPicPr>
        <p:blipFill rotWithShape="1">
          <a:blip r:embed="rId3">
            <a:alphaModFix/>
          </a:blip>
          <a:srcRect r="59346"/>
          <a:stretch/>
        </p:blipFill>
        <p:spPr>
          <a:xfrm>
            <a:off x="1986825" y="2403875"/>
            <a:ext cx="327701" cy="806100"/>
          </a:xfrm>
          <a:prstGeom prst="rect">
            <a:avLst/>
          </a:prstGeom>
          <a:noFill/>
          <a:ln>
            <a:noFill/>
          </a:ln>
        </p:spPr>
      </p:pic>
      <p:sp>
        <p:nvSpPr>
          <p:cNvPr id="499" name="Google Shape;499;p62"/>
          <p:cNvSpPr txBox="1"/>
          <p:nvPr/>
        </p:nvSpPr>
        <p:spPr>
          <a:xfrm>
            <a:off x="4620600" y="4710350"/>
            <a:ext cx="36042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FF0000"/>
                </a:solidFill>
                <a:latin typeface="Helvetica Neue"/>
                <a:ea typeface="Helvetica Neue"/>
                <a:cs typeface="Helvetica Neue"/>
                <a:sym typeface="Helvetica Neue"/>
              </a:rPr>
              <a:t>Never Runs!</a:t>
            </a:r>
            <a:endParaRPr sz="1400" b="0" i="0" u="none" strike="noStrike" cap="none">
              <a:solidFill>
                <a:srgbClr val="FF0000"/>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497"/>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9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9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1"/>
                                          </p:stCondLst>
                                        </p:cTn>
                                        <p:tgtEl>
                                          <p:spTgt spid="48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9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8" presetClass="emph" presetSubtype="0" fill="hold" nodeType="clickEffect">
                                  <p:stCondLst>
                                    <p:cond delay="0"/>
                                  </p:stCondLst>
                                  <p:childTnLst>
                                    <p:animRot by="-21600000">
                                      <p:cBhvr>
                                        <p:cTn id="28" dur="1000" fill="hold"/>
                                        <p:tgtEl>
                                          <p:spTgt spid="498"/>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1"/>
                                          </p:stCondLst>
                                        </p:cTn>
                                        <p:tgtEl>
                                          <p:spTgt spid="49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9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7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1"/>
                                          </p:stCondLst>
                                        </p:cTn>
                                        <p:tgtEl>
                                          <p:spTgt spid="49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9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7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1"/>
                                          </p:stCondLst>
                                        </p:cTn>
                                        <p:tgtEl>
                                          <p:spTgt spid="495"/>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9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63"/>
          <p:cNvSpPr txBox="1">
            <a:spLocks noGrp="1"/>
          </p:cNvSpPr>
          <p:nvPr>
            <p:ph type="title"/>
          </p:nvPr>
        </p:nvSpPr>
        <p:spPr>
          <a:xfrm>
            <a:off x="311700" y="64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Be careful with synchronization primitives</a:t>
            </a:r>
            <a:endParaRPr/>
          </a:p>
        </p:txBody>
      </p:sp>
      <p:sp>
        <p:nvSpPr>
          <p:cNvPr id="505" name="Google Shape;505;p63"/>
          <p:cNvSpPr txBox="1">
            <a:spLocks noGrp="1"/>
          </p:cNvSpPr>
          <p:nvPr>
            <p:ph type="body" idx="1"/>
          </p:nvPr>
        </p:nvSpPr>
        <p:spPr>
          <a:xfrm>
            <a:off x="311700" y="899025"/>
            <a:ext cx="8520600" cy="1244400"/>
          </a:xfrm>
          <a:prstGeom prst="rect">
            <a:avLst/>
          </a:prstGeom>
          <a:noFill/>
          <a:ln>
            <a:noFill/>
          </a:ln>
        </p:spPr>
        <p:txBody>
          <a:bodyPr spcFirstLastPara="1" wrap="square" lIns="91425" tIns="91425" rIns="91425" bIns="91425" anchor="ctr" anchorCtr="0">
            <a:normAutofit/>
          </a:bodyPr>
          <a:lstStyle/>
          <a:p>
            <a:pPr marL="457200" lvl="0" indent="-342900" algn="l" rtl="0">
              <a:lnSpc>
                <a:spcPct val="115000"/>
              </a:lnSpc>
              <a:spcBef>
                <a:spcPts val="0"/>
              </a:spcBef>
              <a:spcAft>
                <a:spcPts val="0"/>
              </a:spcAft>
              <a:buSzPts val="1800"/>
              <a:buChar char="▶"/>
            </a:pPr>
            <a:r>
              <a:rPr lang="en"/>
              <a:t>“A set of processes are </a:t>
            </a:r>
            <a:r>
              <a:rPr lang="en" b="1"/>
              <a:t>deadlocked</a:t>
            </a:r>
            <a:r>
              <a:rPr lang="en"/>
              <a:t> if each process in the set is waiting for an event only another process in the set can cause”</a:t>
            </a:r>
            <a:endParaRPr/>
          </a:p>
        </p:txBody>
      </p:sp>
      <p:sp>
        <p:nvSpPr>
          <p:cNvPr id="506" name="Google Shape;506;p63"/>
          <p:cNvSpPr txBox="1">
            <a:spLocks noGrp="1"/>
          </p:cNvSpPr>
          <p:nvPr>
            <p:ph type="sldNum" idx="12"/>
          </p:nvPr>
        </p:nvSpPr>
        <p:spPr>
          <a:xfrm>
            <a:off x="7926317" y="4663225"/>
            <a:ext cx="1094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22</a:t>
            </a:fld>
            <a:endParaRPr/>
          </a:p>
        </p:txBody>
      </p:sp>
      <p:pic>
        <p:nvPicPr>
          <p:cNvPr id="507" name="Google Shape;507;p63"/>
          <p:cNvPicPr preferRelativeResize="0"/>
          <p:nvPr/>
        </p:nvPicPr>
        <p:blipFill rotWithShape="1">
          <a:blip r:embed="rId3">
            <a:alphaModFix/>
          </a:blip>
          <a:srcRect/>
          <a:stretch/>
        </p:blipFill>
        <p:spPr>
          <a:xfrm>
            <a:off x="2034671" y="1967950"/>
            <a:ext cx="5074657" cy="2695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65"/>
          <p:cNvSpPr txBox="1">
            <a:spLocks noGrp="1"/>
          </p:cNvSpPr>
          <p:nvPr>
            <p:ph type="title"/>
          </p:nvPr>
        </p:nvSpPr>
        <p:spPr>
          <a:xfrm>
            <a:off x="311700" y="64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Semaphores</a:t>
            </a:r>
            <a:endParaRPr/>
          </a:p>
        </p:txBody>
      </p:sp>
      <p:sp>
        <p:nvSpPr>
          <p:cNvPr id="522" name="Google Shape;522;p65"/>
          <p:cNvSpPr txBox="1">
            <a:spLocks noGrp="1"/>
          </p:cNvSpPr>
          <p:nvPr>
            <p:ph type="body" idx="1"/>
          </p:nvPr>
        </p:nvSpPr>
        <p:spPr>
          <a:xfrm>
            <a:off x="311700" y="899025"/>
            <a:ext cx="8520600" cy="3669900"/>
          </a:xfrm>
          <a:prstGeom prst="rect">
            <a:avLst/>
          </a:prstGeom>
          <a:noFill/>
          <a:ln>
            <a:noFill/>
          </a:ln>
        </p:spPr>
        <p:txBody>
          <a:bodyPr spcFirstLastPara="1" wrap="square" lIns="91425" tIns="91425" rIns="91425" bIns="91425" anchor="ctr" anchorCtr="0">
            <a:normAutofit fontScale="92500"/>
          </a:bodyPr>
          <a:lstStyle/>
          <a:p>
            <a:pPr marL="457200" lvl="0" indent="-342900" algn="l" rtl="0">
              <a:lnSpc>
                <a:spcPct val="115000"/>
              </a:lnSpc>
              <a:spcBef>
                <a:spcPts val="0"/>
              </a:spcBef>
              <a:spcAft>
                <a:spcPts val="0"/>
              </a:spcAft>
              <a:buSzPts val="1800"/>
              <a:buChar char="▶"/>
            </a:pPr>
            <a:r>
              <a:rPr lang="en"/>
              <a:t>A special counter used for synchronization</a:t>
            </a:r>
            <a:endParaRPr/>
          </a:p>
          <a:p>
            <a:pPr marL="914400" lvl="1" indent="-317500" algn="l" rtl="0">
              <a:lnSpc>
                <a:spcPct val="115000"/>
              </a:lnSpc>
              <a:spcBef>
                <a:spcPts val="0"/>
              </a:spcBef>
              <a:spcAft>
                <a:spcPts val="0"/>
              </a:spcAft>
              <a:buSzPts val="1400"/>
              <a:buChar char="○"/>
            </a:pPr>
            <a:r>
              <a:rPr lang="en"/>
              <a:t>Essentially counties the number of </a:t>
            </a:r>
            <a:r>
              <a:rPr lang="en" i="1"/>
              <a:t>free resources</a:t>
            </a:r>
            <a:endParaRPr/>
          </a:p>
          <a:p>
            <a:pPr marL="457200" lvl="0" indent="-342900" algn="l" rtl="0">
              <a:lnSpc>
                <a:spcPct val="115000"/>
              </a:lnSpc>
              <a:spcBef>
                <a:spcPts val="0"/>
              </a:spcBef>
              <a:spcAft>
                <a:spcPts val="0"/>
              </a:spcAft>
              <a:buSzPts val="1800"/>
              <a:buChar char="▶"/>
            </a:pPr>
            <a:r>
              <a:rPr lang="en"/>
              <a:t>Down (wait) reduces the counter</a:t>
            </a:r>
            <a:endParaRPr/>
          </a:p>
          <a:p>
            <a:pPr marL="914400" lvl="1" indent="-317500" algn="l" rtl="0">
              <a:lnSpc>
                <a:spcPct val="115000"/>
              </a:lnSpc>
              <a:spcBef>
                <a:spcPts val="0"/>
              </a:spcBef>
              <a:spcAft>
                <a:spcPts val="0"/>
              </a:spcAft>
              <a:buSzPts val="1400"/>
              <a:buChar char="○"/>
            </a:pPr>
            <a:r>
              <a:rPr lang="en"/>
              <a:t>Denoting that a resource is being used</a:t>
            </a:r>
            <a:endParaRPr/>
          </a:p>
          <a:p>
            <a:pPr marL="914400" lvl="1" indent="-317500" algn="l" rtl="0">
              <a:lnSpc>
                <a:spcPct val="115000"/>
              </a:lnSpc>
              <a:spcBef>
                <a:spcPts val="0"/>
              </a:spcBef>
              <a:spcAft>
                <a:spcPts val="0"/>
              </a:spcAft>
              <a:buSzPts val="1400"/>
              <a:buChar char="○"/>
            </a:pPr>
            <a:r>
              <a:rPr lang="en"/>
              <a:t>Waits if the counter is 0</a:t>
            </a:r>
            <a:endParaRPr/>
          </a:p>
          <a:p>
            <a:pPr marL="457200" lvl="0" indent="-342900" algn="l" rtl="0">
              <a:lnSpc>
                <a:spcPct val="115000"/>
              </a:lnSpc>
              <a:spcBef>
                <a:spcPts val="0"/>
              </a:spcBef>
              <a:spcAft>
                <a:spcPts val="0"/>
              </a:spcAft>
              <a:buSzPts val="1800"/>
              <a:buChar char="▶"/>
            </a:pPr>
            <a:r>
              <a:rPr lang="en"/>
              <a:t>Up (signal) operation increases the counter</a:t>
            </a:r>
            <a:endParaRPr/>
          </a:p>
          <a:p>
            <a:pPr marL="914400" lvl="1" indent="-317500" algn="l" rtl="0">
              <a:lnSpc>
                <a:spcPct val="115000"/>
              </a:lnSpc>
              <a:spcBef>
                <a:spcPts val="0"/>
              </a:spcBef>
              <a:spcAft>
                <a:spcPts val="0"/>
              </a:spcAft>
              <a:buSzPts val="1400"/>
              <a:buChar char="○"/>
            </a:pPr>
            <a:r>
              <a:rPr lang="en"/>
              <a:t>Denoting that a resource is now free</a:t>
            </a:r>
            <a:endParaRPr/>
          </a:p>
          <a:p>
            <a:pPr marL="457200" lvl="0" indent="-342900" algn="l" rtl="0">
              <a:lnSpc>
                <a:spcPct val="115000"/>
              </a:lnSpc>
              <a:spcBef>
                <a:spcPts val="0"/>
              </a:spcBef>
              <a:spcAft>
                <a:spcPts val="0"/>
              </a:spcAft>
              <a:buSzPts val="1800"/>
              <a:buChar char="▶"/>
            </a:pPr>
            <a:r>
              <a:rPr lang="en">
                <a:solidFill>
                  <a:srgbClr val="188038"/>
                </a:solidFill>
                <a:latin typeface="Roboto Mono"/>
                <a:ea typeface="Roboto Mono"/>
                <a:cs typeface="Roboto Mono"/>
                <a:sym typeface="Roboto Mono"/>
              </a:rPr>
              <a:t>#include &lt;semaphore.h&gt;</a:t>
            </a:r>
            <a:endParaRPr/>
          </a:p>
          <a:p>
            <a:pPr marL="457200" lvl="0" indent="-342900" algn="l" rtl="0">
              <a:lnSpc>
                <a:spcPct val="115000"/>
              </a:lnSpc>
              <a:spcBef>
                <a:spcPts val="0"/>
              </a:spcBef>
              <a:spcAft>
                <a:spcPts val="0"/>
              </a:spcAft>
              <a:buSzPts val="1800"/>
              <a:buChar char="▶"/>
            </a:pPr>
            <a:r>
              <a:rPr lang="en">
                <a:solidFill>
                  <a:srgbClr val="188038"/>
                </a:solidFill>
                <a:latin typeface="Roboto Mono"/>
                <a:ea typeface="Roboto Mono"/>
                <a:cs typeface="Roboto Mono"/>
                <a:sym typeface="Roboto Mono"/>
              </a:rPr>
              <a:t>int sem_init(sem_t*, 0, unsigned int initial_value);</a:t>
            </a:r>
            <a:endParaRPr/>
          </a:p>
          <a:p>
            <a:pPr marL="914400" lvl="1" indent="-317500" algn="l" rtl="0">
              <a:lnSpc>
                <a:spcPct val="115000"/>
              </a:lnSpc>
              <a:spcBef>
                <a:spcPts val="0"/>
              </a:spcBef>
              <a:spcAft>
                <a:spcPts val="0"/>
              </a:spcAft>
              <a:buSzPts val="1400"/>
              <a:buChar char="○"/>
            </a:pPr>
            <a:r>
              <a:rPr lang="en"/>
              <a:t>Creates a semaphore with the given initial value. (The second argument means it the semaphore data is in shared memory. If non-zero, it can’t be seen by other threads.)</a:t>
            </a:r>
            <a:endParaRPr/>
          </a:p>
          <a:p>
            <a:pPr marL="457200" lvl="0" indent="-342900" algn="l" rtl="0">
              <a:lnSpc>
                <a:spcPct val="115000"/>
              </a:lnSpc>
              <a:spcBef>
                <a:spcPts val="0"/>
              </a:spcBef>
              <a:spcAft>
                <a:spcPts val="0"/>
              </a:spcAft>
              <a:buSzPts val="1800"/>
              <a:buChar char="▶"/>
            </a:pPr>
            <a:r>
              <a:rPr lang="en">
                <a:solidFill>
                  <a:srgbClr val="188038"/>
                </a:solidFill>
                <a:latin typeface="Roboto Mono"/>
                <a:ea typeface="Roboto Mono"/>
                <a:cs typeface="Roboto Mono"/>
                <a:sym typeface="Roboto Mono"/>
              </a:rPr>
              <a:t>int sem_wait(sem_t*);</a:t>
            </a:r>
            <a:endParaRPr/>
          </a:p>
          <a:p>
            <a:pPr marL="914400" lvl="1" indent="-317500" algn="l" rtl="0">
              <a:lnSpc>
                <a:spcPct val="115000"/>
              </a:lnSpc>
              <a:spcBef>
                <a:spcPts val="0"/>
              </a:spcBef>
              <a:spcAft>
                <a:spcPts val="0"/>
              </a:spcAft>
              <a:buSzPts val="1400"/>
              <a:buChar char="○"/>
            </a:pPr>
            <a:r>
              <a:rPr lang="en"/>
              <a:t>Decrements counter unless it is 0 in which case it waits.</a:t>
            </a:r>
            <a:endParaRPr/>
          </a:p>
          <a:p>
            <a:pPr marL="457200" lvl="0" indent="-342900" algn="l" rtl="0">
              <a:lnSpc>
                <a:spcPct val="115000"/>
              </a:lnSpc>
              <a:spcBef>
                <a:spcPts val="0"/>
              </a:spcBef>
              <a:spcAft>
                <a:spcPts val="0"/>
              </a:spcAft>
              <a:buSzPts val="1800"/>
              <a:buChar char="▶"/>
            </a:pPr>
            <a:r>
              <a:rPr lang="en">
                <a:solidFill>
                  <a:srgbClr val="188038"/>
                </a:solidFill>
                <a:latin typeface="Roboto Mono"/>
                <a:ea typeface="Roboto Mono"/>
                <a:cs typeface="Roboto Mono"/>
                <a:sym typeface="Roboto Mono"/>
              </a:rPr>
              <a:t>int sem_post(sem_t*);</a:t>
            </a:r>
            <a:endParaRPr/>
          </a:p>
          <a:p>
            <a:pPr marL="914400" lvl="1" indent="-317500" algn="l" rtl="0">
              <a:lnSpc>
                <a:spcPct val="115000"/>
              </a:lnSpc>
              <a:spcBef>
                <a:spcPts val="0"/>
              </a:spcBef>
              <a:spcAft>
                <a:spcPts val="0"/>
              </a:spcAft>
              <a:buSzPts val="1400"/>
              <a:buChar char="○"/>
            </a:pPr>
            <a:r>
              <a:rPr lang="en"/>
              <a:t>Increments counter.</a:t>
            </a:r>
            <a:endParaRPr/>
          </a:p>
        </p:txBody>
      </p:sp>
      <p:sp>
        <p:nvSpPr>
          <p:cNvPr id="523" name="Google Shape;523;p65"/>
          <p:cNvSpPr txBox="1">
            <a:spLocks noGrp="1"/>
          </p:cNvSpPr>
          <p:nvPr>
            <p:ph type="sldNum" idx="12"/>
          </p:nvPr>
        </p:nvSpPr>
        <p:spPr>
          <a:xfrm>
            <a:off x="7926317" y="4663225"/>
            <a:ext cx="1094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23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2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2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2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2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22">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22">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22">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2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7482D-54A1-6D16-A6AA-504A6428F694}"/>
              </a:ext>
            </a:extLst>
          </p:cNvPr>
          <p:cNvSpPr>
            <a:spLocks noGrp="1"/>
          </p:cNvSpPr>
          <p:nvPr>
            <p:ph type="title"/>
          </p:nvPr>
        </p:nvSpPr>
        <p:spPr/>
        <p:txBody>
          <a:bodyPr/>
          <a:lstStyle/>
          <a:p>
            <a:r>
              <a:rPr lang="en-US" dirty="0"/>
              <a:t>Quiz time!</a:t>
            </a:r>
          </a:p>
        </p:txBody>
      </p:sp>
      <p:sp>
        <p:nvSpPr>
          <p:cNvPr id="3" name="Text Placeholder 2">
            <a:extLst>
              <a:ext uri="{FF2B5EF4-FFF2-40B4-BE49-F238E27FC236}">
                <a16:creationId xmlns:a16="http://schemas.microsoft.com/office/drawing/2014/main" id="{BA3B1AE3-D361-27E7-D5BE-BF5E26B0F02B}"/>
              </a:ext>
            </a:extLst>
          </p:cNvPr>
          <p:cNvSpPr>
            <a:spLocks noGrp="1"/>
          </p:cNvSpPr>
          <p:nvPr>
            <p:ph type="body" idx="1"/>
          </p:nvPr>
        </p:nvSpPr>
        <p:spPr/>
        <p:txBody>
          <a:bodyPr/>
          <a:lstStyle/>
          <a:p>
            <a:r>
              <a:rPr lang="en-US" dirty="0"/>
              <a:t>Password </a:t>
            </a:r>
            <a:r>
              <a:rPr lang="en-US"/>
              <a:t>is </a:t>
            </a:r>
            <a:r>
              <a:rPr lang="en-US" i="1"/>
              <a:t>________</a:t>
            </a:r>
            <a:endParaRPr lang="en-US" dirty="0"/>
          </a:p>
        </p:txBody>
      </p:sp>
      <p:sp>
        <p:nvSpPr>
          <p:cNvPr id="4" name="Slide Number Placeholder 3">
            <a:extLst>
              <a:ext uri="{FF2B5EF4-FFF2-40B4-BE49-F238E27FC236}">
                <a16:creationId xmlns:a16="http://schemas.microsoft.com/office/drawing/2014/main" id="{0EA38694-17B4-D89B-2AE8-CAD66CBBFF0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Tree>
    <p:extLst>
      <p:ext uri="{BB962C8B-B14F-4D97-AF65-F5344CB8AC3E}">
        <p14:creationId xmlns:p14="http://schemas.microsoft.com/office/powerpoint/2010/main" val="1438589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36"/>
        <p:cNvGrpSpPr/>
        <p:nvPr/>
      </p:nvGrpSpPr>
      <p:grpSpPr>
        <a:xfrm>
          <a:off x="0" y="0"/>
          <a:ext cx="0" cy="0"/>
          <a:chOff x="0" y="0"/>
          <a:chExt cx="0" cy="0"/>
        </a:xfrm>
      </p:grpSpPr>
      <p:sp>
        <p:nvSpPr>
          <p:cNvPr id="537" name="Google Shape;537;p67"/>
          <p:cNvSpPr txBox="1">
            <a:spLocks noGrp="1"/>
          </p:cNvSpPr>
          <p:nvPr>
            <p:ph type="title"/>
          </p:nvPr>
        </p:nvSpPr>
        <p:spPr>
          <a:xfrm>
            <a:off x="623888" y="1282304"/>
            <a:ext cx="7886700" cy="2139600"/>
          </a:xfrm>
          <a:prstGeom prst="rect">
            <a:avLst/>
          </a:prstGeom>
          <a:noFill/>
          <a:ln>
            <a:noFill/>
          </a:ln>
        </p:spPr>
        <p:txBody>
          <a:bodyPr spcFirstLastPara="1" wrap="square" lIns="83975" tIns="41975" rIns="83975" bIns="41975" anchor="b" anchorCtr="0">
            <a:normAutofit/>
          </a:bodyPr>
          <a:lstStyle/>
          <a:p>
            <a:pPr marL="0" lvl="0" indent="0" algn="l" rtl="0">
              <a:lnSpc>
                <a:spcPct val="90000"/>
              </a:lnSpc>
              <a:spcBef>
                <a:spcPts val="0"/>
              </a:spcBef>
              <a:spcAft>
                <a:spcPts val="0"/>
              </a:spcAft>
              <a:buSzPts val="5500"/>
              <a:buNone/>
            </a:pPr>
            <a:r>
              <a:rPr lang="en"/>
              <a:t>Condition Variables</a:t>
            </a:r>
            <a:endParaRPr/>
          </a:p>
        </p:txBody>
      </p:sp>
      <p:sp>
        <p:nvSpPr>
          <p:cNvPr id="538" name="Google Shape;538;p67"/>
          <p:cNvSpPr txBox="1">
            <a:spLocks noGrp="1"/>
          </p:cNvSpPr>
          <p:nvPr>
            <p:ph type="body" idx="1"/>
          </p:nvPr>
        </p:nvSpPr>
        <p:spPr>
          <a:xfrm>
            <a:off x="623888" y="3442098"/>
            <a:ext cx="7886700" cy="1125300"/>
          </a:xfrm>
          <a:prstGeom prst="rect">
            <a:avLst/>
          </a:prstGeom>
          <a:noFill/>
          <a:ln>
            <a:noFill/>
          </a:ln>
        </p:spPr>
        <p:txBody>
          <a:bodyPr spcFirstLastPara="1" wrap="square" lIns="83975" tIns="41975" rIns="83975" bIns="41975" anchor="t" anchorCtr="0">
            <a:normAutofit/>
          </a:bodyPr>
          <a:lstStyle/>
          <a:p>
            <a:pPr marL="0" lvl="0" indent="0" algn="l" rtl="0">
              <a:lnSpc>
                <a:spcPct val="90000"/>
              </a:lnSpc>
              <a:spcBef>
                <a:spcPts val="900"/>
              </a:spcBef>
              <a:spcAft>
                <a:spcPts val="1200"/>
              </a:spcAft>
              <a:buSzPts val="2200"/>
              <a:buNone/>
            </a:pPr>
            <a:r>
              <a:rPr lang="en" i="1"/>
              <a:t>A condition under which a thread executes or is blocked</a:t>
            </a:r>
            <a:endParaRPr i="1"/>
          </a:p>
        </p:txBody>
      </p:sp>
      <p:sp>
        <p:nvSpPr>
          <p:cNvPr id="539" name="Google Shape;539;p67"/>
          <p:cNvSpPr txBox="1">
            <a:spLocks noGrp="1"/>
          </p:cNvSpPr>
          <p:nvPr>
            <p:ph type="sldNum" idx="12"/>
          </p:nvPr>
        </p:nvSpPr>
        <p:spPr>
          <a:xfrm>
            <a:off x="7086600" y="4869656"/>
            <a:ext cx="2057400" cy="273900"/>
          </a:xfrm>
          <a:prstGeom prst="rect">
            <a:avLst/>
          </a:prstGeom>
          <a:noFill/>
          <a:ln>
            <a:noFill/>
          </a:ln>
        </p:spPr>
        <p:txBody>
          <a:bodyPr spcFirstLastPara="1" wrap="square" lIns="83975" tIns="41975" rIns="83975" bIns="41975" anchor="b" anchorCtr="0">
            <a:norm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68"/>
          <p:cNvSpPr txBox="1">
            <a:spLocks noGrp="1"/>
          </p:cNvSpPr>
          <p:nvPr>
            <p:ph type="title"/>
          </p:nvPr>
        </p:nvSpPr>
        <p:spPr>
          <a:xfrm>
            <a:off x="311700" y="64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Condition Variables</a:t>
            </a:r>
            <a:endParaRPr/>
          </a:p>
        </p:txBody>
      </p:sp>
      <p:sp>
        <p:nvSpPr>
          <p:cNvPr id="545" name="Google Shape;545;p68"/>
          <p:cNvSpPr txBox="1">
            <a:spLocks noGrp="1"/>
          </p:cNvSpPr>
          <p:nvPr>
            <p:ph type="body" idx="1"/>
          </p:nvPr>
        </p:nvSpPr>
        <p:spPr>
          <a:xfrm>
            <a:off x="311700" y="899025"/>
            <a:ext cx="8520600" cy="3669900"/>
          </a:xfrm>
          <a:prstGeom prst="rect">
            <a:avLst/>
          </a:prstGeom>
          <a:noFill/>
          <a:ln>
            <a:noFill/>
          </a:ln>
        </p:spPr>
        <p:txBody>
          <a:bodyPr spcFirstLastPara="1" wrap="square" lIns="91425" tIns="91425" rIns="91425" bIns="91425" anchor="ctr" anchorCtr="0">
            <a:normAutofit/>
          </a:bodyPr>
          <a:lstStyle/>
          <a:p>
            <a:pPr marL="457200" lvl="0" indent="-342900" algn="l" rtl="0">
              <a:lnSpc>
                <a:spcPct val="115000"/>
              </a:lnSpc>
              <a:spcBef>
                <a:spcPts val="0"/>
              </a:spcBef>
              <a:spcAft>
                <a:spcPts val="0"/>
              </a:spcAft>
              <a:buSzPts val="1800"/>
              <a:buChar char="▶"/>
            </a:pPr>
            <a:r>
              <a:rPr lang="en" b="1"/>
              <a:t>Condition Variables</a:t>
            </a:r>
            <a:r>
              <a:rPr lang="en"/>
              <a:t> are used to wait for a particular condition to become true</a:t>
            </a:r>
            <a:endParaRPr/>
          </a:p>
          <a:p>
            <a:pPr marL="457200" lvl="0" indent="-342900" algn="l" rtl="0">
              <a:lnSpc>
                <a:spcPct val="115000"/>
              </a:lnSpc>
              <a:spcBef>
                <a:spcPts val="0"/>
              </a:spcBef>
              <a:spcAft>
                <a:spcPts val="0"/>
              </a:spcAft>
              <a:buSzPts val="1800"/>
              <a:buChar char="▶"/>
            </a:pPr>
            <a:r>
              <a:rPr lang="en">
                <a:solidFill>
                  <a:srgbClr val="188038"/>
                </a:solidFill>
                <a:latin typeface="Roboto Mono"/>
                <a:ea typeface="Roboto Mono"/>
                <a:cs typeface="Roboto Mono"/>
                <a:sym typeface="Roboto Mono"/>
              </a:rPr>
              <a:t>wait(condition, lock)</a:t>
            </a:r>
            <a:r>
              <a:rPr lang="en"/>
              <a:t>: release lock, put thread to sleep until condition is signaled; when thread wakes up again, re-acquire lock before returning.</a:t>
            </a:r>
            <a:endParaRPr/>
          </a:p>
          <a:p>
            <a:pPr marL="457200" lvl="0" indent="-342900" algn="l" rtl="0">
              <a:lnSpc>
                <a:spcPct val="115000"/>
              </a:lnSpc>
              <a:spcBef>
                <a:spcPts val="0"/>
              </a:spcBef>
              <a:spcAft>
                <a:spcPts val="0"/>
              </a:spcAft>
              <a:buSzPts val="1800"/>
              <a:buChar char="▶"/>
            </a:pPr>
            <a:r>
              <a:rPr lang="en">
                <a:solidFill>
                  <a:srgbClr val="188038"/>
                </a:solidFill>
                <a:latin typeface="Roboto Mono"/>
                <a:ea typeface="Roboto Mono"/>
                <a:cs typeface="Roboto Mono"/>
                <a:sym typeface="Roboto Mono"/>
              </a:rPr>
              <a:t>signal(condition, lock)</a:t>
            </a:r>
            <a:r>
              <a:rPr lang="en"/>
              <a:t>: if any threads are waiting on condition, wake up one of them. Caller must hold lock, which must be the same as the lock used in the wait call.</a:t>
            </a:r>
            <a:endParaRPr/>
          </a:p>
          <a:p>
            <a:pPr marL="457200" lvl="0" indent="-342900" algn="l" rtl="0">
              <a:lnSpc>
                <a:spcPct val="115000"/>
              </a:lnSpc>
              <a:spcBef>
                <a:spcPts val="0"/>
              </a:spcBef>
              <a:spcAft>
                <a:spcPts val="0"/>
              </a:spcAft>
              <a:buSzPts val="1800"/>
              <a:buChar char="▶"/>
            </a:pPr>
            <a:r>
              <a:rPr lang="en">
                <a:solidFill>
                  <a:srgbClr val="188038"/>
                </a:solidFill>
                <a:latin typeface="Roboto Mono"/>
                <a:ea typeface="Roboto Mono"/>
                <a:cs typeface="Roboto Mono"/>
                <a:sym typeface="Roboto Mono"/>
              </a:rPr>
              <a:t>broadcast(condition, lock)</a:t>
            </a:r>
            <a:r>
              <a:rPr lang="en"/>
              <a:t>: same as signal, except wake up all waiting threads.</a:t>
            </a:r>
            <a:endParaRPr/>
          </a:p>
        </p:txBody>
      </p:sp>
      <p:sp>
        <p:nvSpPr>
          <p:cNvPr id="546" name="Google Shape;546;p68"/>
          <p:cNvSpPr txBox="1">
            <a:spLocks noGrp="1"/>
          </p:cNvSpPr>
          <p:nvPr>
            <p:ph type="sldNum" idx="12"/>
          </p:nvPr>
        </p:nvSpPr>
        <p:spPr>
          <a:xfrm>
            <a:off x="7926317" y="4663225"/>
            <a:ext cx="1094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26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69"/>
          <p:cNvSpPr txBox="1">
            <a:spLocks noGrp="1"/>
          </p:cNvSpPr>
          <p:nvPr>
            <p:ph type="title"/>
          </p:nvPr>
        </p:nvSpPr>
        <p:spPr>
          <a:xfrm>
            <a:off x="311700" y="64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Condition Variables</a:t>
            </a:r>
            <a:endParaRPr/>
          </a:p>
        </p:txBody>
      </p:sp>
      <p:sp>
        <p:nvSpPr>
          <p:cNvPr id="552" name="Google Shape;552;p69"/>
          <p:cNvSpPr txBox="1">
            <a:spLocks noGrp="1"/>
          </p:cNvSpPr>
          <p:nvPr>
            <p:ph type="body" idx="1"/>
          </p:nvPr>
        </p:nvSpPr>
        <p:spPr>
          <a:xfrm>
            <a:off x="311700" y="899025"/>
            <a:ext cx="8520600" cy="3669900"/>
          </a:xfrm>
          <a:prstGeom prst="rect">
            <a:avLst/>
          </a:prstGeom>
          <a:noFill/>
          <a:ln>
            <a:noFill/>
          </a:ln>
        </p:spPr>
        <p:txBody>
          <a:bodyPr spcFirstLastPara="1" wrap="square" lIns="91425" tIns="91425" rIns="91425" bIns="91425" anchor="ctr" anchorCtr="0">
            <a:normAutofit/>
          </a:bodyPr>
          <a:lstStyle/>
          <a:p>
            <a:pPr marL="457200" lvl="0" indent="-342900" algn="l" rtl="0">
              <a:lnSpc>
                <a:spcPct val="115000"/>
              </a:lnSpc>
              <a:spcBef>
                <a:spcPts val="0"/>
              </a:spcBef>
              <a:spcAft>
                <a:spcPts val="0"/>
              </a:spcAft>
              <a:buSzPts val="1800"/>
              <a:buChar char="▶"/>
            </a:pPr>
            <a:r>
              <a:rPr lang="en"/>
              <a:t>Essentially a queue of waiting threads</a:t>
            </a:r>
            <a:endParaRPr/>
          </a:p>
          <a:p>
            <a:pPr marL="457200" lvl="0" indent="-342900" algn="l" rtl="0">
              <a:lnSpc>
                <a:spcPct val="115000"/>
              </a:lnSpc>
              <a:spcBef>
                <a:spcPts val="0"/>
              </a:spcBef>
              <a:spcAft>
                <a:spcPts val="0"/>
              </a:spcAft>
              <a:buSzPts val="1800"/>
              <a:buChar char="▶"/>
            </a:pPr>
            <a:r>
              <a:rPr lang="en"/>
              <a:t>Thread </a:t>
            </a:r>
            <a:r>
              <a:rPr lang="en" b="1"/>
              <a:t>B</a:t>
            </a:r>
            <a:r>
              <a:rPr lang="en"/>
              <a:t> waits for a signal on </a:t>
            </a:r>
            <a:r>
              <a:rPr lang="en">
                <a:solidFill>
                  <a:srgbClr val="188038"/>
                </a:solidFill>
                <a:latin typeface="Roboto Mono"/>
                <a:ea typeface="Roboto Mono"/>
                <a:cs typeface="Roboto Mono"/>
                <a:sym typeface="Roboto Mono"/>
              </a:rPr>
              <a:t>CV</a:t>
            </a:r>
            <a:r>
              <a:rPr lang="en"/>
              <a:t> before running</a:t>
            </a:r>
            <a:endParaRPr/>
          </a:p>
          <a:p>
            <a:pPr marL="914400" lvl="1" indent="-317500" algn="l" rtl="0">
              <a:lnSpc>
                <a:spcPct val="115000"/>
              </a:lnSpc>
              <a:spcBef>
                <a:spcPts val="0"/>
              </a:spcBef>
              <a:spcAft>
                <a:spcPts val="0"/>
              </a:spcAft>
              <a:buSzPts val="1400"/>
              <a:buChar char="○"/>
            </a:pPr>
            <a:r>
              <a:rPr lang="en">
                <a:solidFill>
                  <a:srgbClr val="188038"/>
                </a:solidFill>
                <a:latin typeface="Roboto Mono"/>
                <a:ea typeface="Roboto Mono"/>
                <a:cs typeface="Roboto Mono"/>
                <a:sym typeface="Roboto Mono"/>
              </a:rPr>
              <a:t>wait(CV, …);</a:t>
            </a:r>
            <a:endParaRPr/>
          </a:p>
          <a:p>
            <a:pPr marL="457200" lvl="0" indent="-342900" algn="l" rtl="0">
              <a:lnSpc>
                <a:spcPct val="115000"/>
              </a:lnSpc>
              <a:spcBef>
                <a:spcPts val="0"/>
              </a:spcBef>
              <a:spcAft>
                <a:spcPts val="0"/>
              </a:spcAft>
              <a:buSzPts val="1800"/>
              <a:buChar char="▶"/>
            </a:pPr>
            <a:r>
              <a:rPr lang="en"/>
              <a:t>Thread </a:t>
            </a:r>
            <a:r>
              <a:rPr lang="en" b="1"/>
              <a:t>A</a:t>
            </a:r>
            <a:r>
              <a:rPr lang="en"/>
              <a:t> sends </a:t>
            </a:r>
            <a:r>
              <a:rPr lang="en">
                <a:solidFill>
                  <a:srgbClr val="188038"/>
                </a:solidFill>
                <a:latin typeface="Roboto Mono"/>
                <a:ea typeface="Roboto Mono"/>
                <a:cs typeface="Roboto Mono"/>
                <a:sym typeface="Roboto Mono"/>
              </a:rPr>
              <a:t>signal()</a:t>
            </a:r>
            <a:r>
              <a:rPr lang="en"/>
              <a:t> on </a:t>
            </a:r>
            <a:r>
              <a:rPr lang="en">
                <a:solidFill>
                  <a:srgbClr val="188038"/>
                </a:solidFill>
                <a:latin typeface="Roboto Mono"/>
                <a:ea typeface="Roboto Mono"/>
                <a:cs typeface="Roboto Mono"/>
                <a:sym typeface="Roboto Mono"/>
              </a:rPr>
              <a:t>CV</a:t>
            </a:r>
            <a:r>
              <a:rPr lang="en"/>
              <a:t> when time for </a:t>
            </a:r>
            <a:r>
              <a:rPr lang="en" b="1"/>
              <a:t>B</a:t>
            </a:r>
            <a:r>
              <a:rPr lang="en"/>
              <a:t> to run</a:t>
            </a:r>
            <a:endParaRPr/>
          </a:p>
          <a:p>
            <a:pPr marL="914400" lvl="1" indent="-317500" algn="l" rtl="0">
              <a:lnSpc>
                <a:spcPct val="115000"/>
              </a:lnSpc>
              <a:spcBef>
                <a:spcPts val="0"/>
              </a:spcBef>
              <a:spcAft>
                <a:spcPts val="0"/>
              </a:spcAft>
              <a:buSzPts val="1400"/>
              <a:buChar char="○"/>
            </a:pPr>
            <a:r>
              <a:rPr lang="en">
                <a:solidFill>
                  <a:srgbClr val="188038"/>
                </a:solidFill>
                <a:latin typeface="Roboto Mono"/>
                <a:ea typeface="Roboto Mono"/>
                <a:cs typeface="Roboto Mono"/>
                <a:sym typeface="Roboto Mono"/>
              </a:rPr>
              <a:t>signal(CV, …);</a:t>
            </a:r>
            <a:endParaRPr/>
          </a:p>
        </p:txBody>
      </p:sp>
      <p:sp>
        <p:nvSpPr>
          <p:cNvPr id="553" name="Google Shape;553;p69"/>
          <p:cNvSpPr txBox="1">
            <a:spLocks noGrp="1"/>
          </p:cNvSpPr>
          <p:nvPr>
            <p:ph type="sldNum" idx="12"/>
          </p:nvPr>
        </p:nvSpPr>
        <p:spPr>
          <a:xfrm>
            <a:off x="7926317" y="4663225"/>
            <a:ext cx="1094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27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70"/>
          <p:cNvSpPr txBox="1">
            <a:spLocks noGrp="1"/>
          </p:cNvSpPr>
          <p:nvPr>
            <p:ph type="title"/>
          </p:nvPr>
        </p:nvSpPr>
        <p:spPr>
          <a:xfrm>
            <a:off x="311700" y="64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Condition Variables at the DMV</a:t>
            </a:r>
            <a:endParaRPr/>
          </a:p>
        </p:txBody>
      </p:sp>
      <p:sp>
        <p:nvSpPr>
          <p:cNvPr id="559" name="Google Shape;559;p70"/>
          <p:cNvSpPr txBox="1">
            <a:spLocks noGrp="1"/>
          </p:cNvSpPr>
          <p:nvPr>
            <p:ph type="body" idx="1"/>
          </p:nvPr>
        </p:nvSpPr>
        <p:spPr>
          <a:xfrm>
            <a:off x="311700" y="711775"/>
            <a:ext cx="5251200" cy="4300200"/>
          </a:xfrm>
          <a:prstGeom prst="rect">
            <a:avLst/>
          </a:prstGeom>
          <a:noFill/>
          <a:ln>
            <a:noFill/>
          </a:ln>
        </p:spPr>
        <p:txBody>
          <a:bodyPr spcFirstLastPara="1" wrap="square" lIns="91425" tIns="91425" rIns="91425" bIns="91425" anchor="ctr" anchorCtr="0">
            <a:normAutofit fontScale="85000" lnSpcReduction="10000"/>
          </a:bodyPr>
          <a:lstStyle/>
          <a:p>
            <a:pPr marL="457200" lvl="0" indent="-325754" algn="l" rtl="0">
              <a:lnSpc>
                <a:spcPct val="115000"/>
              </a:lnSpc>
              <a:spcBef>
                <a:spcPts val="0"/>
              </a:spcBef>
              <a:spcAft>
                <a:spcPts val="0"/>
              </a:spcAft>
              <a:buSzPct val="100000"/>
              <a:buChar char="▶"/>
            </a:pPr>
            <a:r>
              <a:rPr lang="en"/>
              <a:t>Consider PennDOT (DMV)</a:t>
            </a:r>
            <a:endParaRPr/>
          </a:p>
          <a:p>
            <a:pPr marL="914400" lvl="1" indent="-304164" algn="l" rtl="0">
              <a:lnSpc>
                <a:spcPct val="115000"/>
              </a:lnSpc>
              <a:spcBef>
                <a:spcPts val="0"/>
              </a:spcBef>
              <a:spcAft>
                <a:spcPts val="0"/>
              </a:spcAft>
              <a:buSzPct val="100000"/>
              <a:buChar char="○"/>
            </a:pPr>
            <a:r>
              <a:rPr lang="en"/>
              <a:t>Which serves two functions:</a:t>
            </a:r>
            <a:endParaRPr/>
          </a:p>
          <a:p>
            <a:pPr marL="1371600" lvl="2" indent="-304164" algn="l" rtl="0">
              <a:lnSpc>
                <a:spcPct val="115000"/>
              </a:lnSpc>
              <a:spcBef>
                <a:spcPts val="0"/>
              </a:spcBef>
              <a:spcAft>
                <a:spcPts val="0"/>
              </a:spcAft>
              <a:buSzPct val="100000"/>
              <a:buAutoNum type="arabicPeriod"/>
            </a:pPr>
            <a:r>
              <a:rPr lang="en"/>
              <a:t>Title work</a:t>
            </a:r>
            <a:endParaRPr/>
          </a:p>
          <a:p>
            <a:pPr marL="1371600" lvl="2" indent="-304164" algn="l" rtl="0">
              <a:lnSpc>
                <a:spcPct val="115000"/>
              </a:lnSpc>
              <a:spcBef>
                <a:spcPts val="0"/>
              </a:spcBef>
              <a:spcAft>
                <a:spcPts val="0"/>
              </a:spcAft>
              <a:buSzPct val="100000"/>
              <a:buAutoNum type="arabicPeriod"/>
            </a:pPr>
            <a:r>
              <a:rPr lang="en"/>
              <a:t>License renewal</a:t>
            </a:r>
            <a:endParaRPr/>
          </a:p>
          <a:p>
            <a:pPr marL="457200" lvl="0" indent="-325755" algn="l" rtl="0">
              <a:lnSpc>
                <a:spcPct val="115000"/>
              </a:lnSpc>
              <a:spcBef>
                <a:spcPts val="0"/>
              </a:spcBef>
              <a:spcAft>
                <a:spcPts val="0"/>
              </a:spcAft>
              <a:buSzPct val="100000"/>
              <a:buChar char="▶"/>
            </a:pPr>
            <a:r>
              <a:rPr lang="en" b="1"/>
              <a:t>Critical resource: representative; threads: people in line</a:t>
            </a:r>
            <a:endParaRPr b="1"/>
          </a:p>
          <a:p>
            <a:pPr marL="457200" lvl="0" indent="-325754" algn="l" rtl="0">
              <a:lnSpc>
                <a:spcPct val="115000"/>
              </a:lnSpc>
              <a:spcBef>
                <a:spcPts val="0"/>
              </a:spcBef>
              <a:spcAft>
                <a:spcPts val="0"/>
              </a:spcAft>
              <a:buSzPct val="100000"/>
              <a:buChar char="▶"/>
            </a:pPr>
            <a:r>
              <a:rPr lang="en"/>
              <a:t>When a title-works window representative comes to the window after a break, a condition ‘</a:t>
            </a:r>
            <a:r>
              <a:rPr lang="en">
                <a:latin typeface="Consolas"/>
                <a:ea typeface="Consolas"/>
                <a:cs typeface="Consolas"/>
                <a:sym typeface="Consolas"/>
              </a:rPr>
              <a:t>title_window_ready’</a:t>
            </a:r>
            <a:r>
              <a:rPr lang="en"/>
              <a:t> is satisfied.</a:t>
            </a:r>
            <a:endParaRPr/>
          </a:p>
          <a:p>
            <a:pPr marL="457200" lvl="0" indent="-325754" algn="l" rtl="0">
              <a:lnSpc>
                <a:spcPct val="115000"/>
              </a:lnSpc>
              <a:spcBef>
                <a:spcPts val="0"/>
              </a:spcBef>
              <a:spcAft>
                <a:spcPts val="0"/>
              </a:spcAft>
              <a:buSzPct val="100000"/>
              <a:buChar char="▶"/>
            </a:pPr>
            <a:r>
              <a:rPr lang="en"/>
              <a:t>The title representative could look for the next ticket (for title work) and </a:t>
            </a:r>
            <a:r>
              <a:rPr lang="en" b="1"/>
              <a:t>signal</a:t>
            </a:r>
            <a:r>
              <a:rPr lang="en"/>
              <a:t> the customer to come to the window.</a:t>
            </a:r>
            <a:endParaRPr/>
          </a:p>
          <a:p>
            <a:pPr marL="457200" lvl="0" indent="-325754" algn="l" rtl="0">
              <a:lnSpc>
                <a:spcPct val="115000"/>
              </a:lnSpc>
              <a:spcBef>
                <a:spcPts val="0"/>
              </a:spcBef>
              <a:spcAft>
                <a:spcPts val="0"/>
              </a:spcAft>
              <a:buSzPct val="100000"/>
              <a:buChar char="▶"/>
            </a:pPr>
            <a:r>
              <a:rPr lang="en"/>
              <a:t>Here we have two condition variables, </a:t>
            </a:r>
            <a:r>
              <a:rPr lang="en">
                <a:latin typeface="Consolas"/>
                <a:ea typeface="Consolas"/>
                <a:cs typeface="Consolas"/>
                <a:sym typeface="Consolas"/>
              </a:rPr>
              <a:t>title_window_ready</a:t>
            </a:r>
            <a:r>
              <a:rPr lang="en"/>
              <a:t> &amp; </a:t>
            </a:r>
            <a:r>
              <a:rPr lang="en">
                <a:latin typeface="Consolas"/>
                <a:ea typeface="Consolas"/>
                <a:cs typeface="Consolas"/>
                <a:sym typeface="Consolas"/>
              </a:rPr>
              <a:t>license_window_ready</a:t>
            </a:r>
            <a:r>
              <a:rPr lang="en"/>
              <a:t>.</a:t>
            </a:r>
            <a:endParaRPr/>
          </a:p>
          <a:p>
            <a:pPr marL="457200" lvl="0" indent="-325754" algn="l" rtl="0">
              <a:lnSpc>
                <a:spcPct val="115000"/>
              </a:lnSpc>
              <a:spcBef>
                <a:spcPts val="0"/>
              </a:spcBef>
              <a:spcAft>
                <a:spcPts val="0"/>
              </a:spcAft>
              <a:buSzPct val="100000"/>
              <a:buChar char="▶"/>
            </a:pPr>
            <a:r>
              <a:rPr lang="en"/>
              <a:t>These conditions satisfy if one customer is handled and now the representative is ready to handle next customer.</a:t>
            </a:r>
            <a:endParaRPr/>
          </a:p>
        </p:txBody>
      </p:sp>
      <p:sp>
        <p:nvSpPr>
          <p:cNvPr id="560" name="Google Shape;560;p70"/>
          <p:cNvSpPr txBox="1">
            <a:spLocks noGrp="1"/>
          </p:cNvSpPr>
          <p:nvPr>
            <p:ph type="sldNum" idx="12"/>
          </p:nvPr>
        </p:nvSpPr>
        <p:spPr>
          <a:xfrm>
            <a:off x="7926317" y="4663225"/>
            <a:ext cx="1094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28</a:t>
            </a:fld>
            <a:endParaRPr/>
          </a:p>
        </p:txBody>
      </p:sp>
      <p:pic>
        <p:nvPicPr>
          <p:cNvPr id="561" name="Google Shape;561;p70"/>
          <p:cNvPicPr preferRelativeResize="0"/>
          <p:nvPr/>
        </p:nvPicPr>
        <p:blipFill rotWithShape="1">
          <a:blip r:embed="rId3">
            <a:alphaModFix/>
          </a:blip>
          <a:srcRect/>
          <a:stretch/>
        </p:blipFill>
        <p:spPr>
          <a:xfrm>
            <a:off x="5562828" y="711775"/>
            <a:ext cx="3269476" cy="2666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5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5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71"/>
          <p:cNvSpPr txBox="1">
            <a:spLocks noGrp="1"/>
          </p:cNvSpPr>
          <p:nvPr>
            <p:ph type="title"/>
          </p:nvPr>
        </p:nvSpPr>
        <p:spPr>
          <a:xfrm>
            <a:off x="311700" y="64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The Bridge Problem</a:t>
            </a:r>
            <a:endParaRPr/>
          </a:p>
        </p:txBody>
      </p:sp>
      <p:sp>
        <p:nvSpPr>
          <p:cNvPr id="567" name="Google Shape;567;p71"/>
          <p:cNvSpPr txBox="1">
            <a:spLocks noGrp="1"/>
          </p:cNvSpPr>
          <p:nvPr>
            <p:ph type="body" idx="1"/>
          </p:nvPr>
        </p:nvSpPr>
        <p:spPr>
          <a:xfrm>
            <a:off x="311700" y="899025"/>
            <a:ext cx="8520600" cy="1382700"/>
          </a:xfrm>
          <a:prstGeom prst="rect">
            <a:avLst/>
          </a:prstGeom>
          <a:noFill/>
          <a:ln>
            <a:noFill/>
          </a:ln>
        </p:spPr>
        <p:txBody>
          <a:bodyPr spcFirstLastPara="1" wrap="square" lIns="91425" tIns="91425" rIns="91425" bIns="91425" anchor="ctr" anchorCtr="0">
            <a:normAutofit lnSpcReduction="10000"/>
          </a:bodyPr>
          <a:lstStyle/>
          <a:p>
            <a:pPr marL="457200" lvl="0" indent="-342900" algn="l" rtl="0">
              <a:lnSpc>
                <a:spcPct val="115000"/>
              </a:lnSpc>
              <a:spcBef>
                <a:spcPts val="0"/>
              </a:spcBef>
              <a:spcAft>
                <a:spcPts val="0"/>
              </a:spcAft>
              <a:buSzPts val="1800"/>
              <a:buChar char="▶"/>
            </a:pPr>
            <a:r>
              <a:rPr lang="en"/>
              <a:t>Consider a narrow bridge that can only allow three vehicles in the same direction to cross at the same time.</a:t>
            </a:r>
            <a:endParaRPr/>
          </a:p>
          <a:p>
            <a:pPr marL="457200" lvl="0" indent="-342900" algn="l" rtl="0">
              <a:lnSpc>
                <a:spcPct val="115000"/>
              </a:lnSpc>
              <a:spcBef>
                <a:spcPts val="0"/>
              </a:spcBef>
              <a:spcAft>
                <a:spcPts val="0"/>
              </a:spcAft>
              <a:buSzPts val="1800"/>
              <a:buChar char="▶"/>
            </a:pPr>
            <a:r>
              <a:rPr lang="en"/>
              <a:t>If there are three vehicles on the bridge, any incoming vehicle must wait as shown below.</a:t>
            </a:r>
            <a:endParaRPr/>
          </a:p>
        </p:txBody>
      </p:sp>
      <p:sp>
        <p:nvSpPr>
          <p:cNvPr id="568" name="Google Shape;568;p71"/>
          <p:cNvSpPr txBox="1">
            <a:spLocks noGrp="1"/>
          </p:cNvSpPr>
          <p:nvPr>
            <p:ph type="sldNum" idx="12"/>
          </p:nvPr>
        </p:nvSpPr>
        <p:spPr>
          <a:xfrm>
            <a:off x="7926317" y="4663225"/>
            <a:ext cx="1094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29</a:t>
            </a:fld>
            <a:endParaRPr/>
          </a:p>
        </p:txBody>
      </p:sp>
      <p:cxnSp>
        <p:nvCxnSpPr>
          <p:cNvPr id="569" name="Google Shape;569;p71"/>
          <p:cNvCxnSpPr/>
          <p:nvPr/>
        </p:nvCxnSpPr>
        <p:spPr>
          <a:xfrm>
            <a:off x="1461825" y="3681675"/>
            <a:ext cx="5947800" cy="0"/>
          </a:xfrm>
          <a:prstGeom prst="straightConnector1">
            <a:avLst/>
          </a:prstGeom>
          <a:noFill/>
          <a:ln w="28575" cap="flat" cmpd="sng">
            <a:solidFill>
              <a:schemeClr val="dk2"/>
            </a:solidFill>
            <a:prstDash val="solid"/>
            <a:round/>
            <a:headEnd type="none" w="sm" len="sm"/>
            <a:tailEnd type="none" w="sm" len="sm"/>
          </a:ln>
        </p:spPr>
      </p:cxnSp>
      <p:cxnSp>
        <p:nvCxnSpPr>
          <p:cNvPr id="570" name="Google Shape;570;p71"/>
          <p:cNvCxnSpPr/>
          <p:nvPr/>
        </p:nvCxnSpPr>
        <p:spPr>
          <a:xfrm>
            <a:off x="1461825" y="2683900"/>
            <a:ext cx="5947800" cy="0"/>
          </a:xfrm>
          <a:prstGeom prst="straightConnector1">
            <a:avLst/>
          </a:prstGeom>
          <a:noFill/>
          <a:ln w="28575" cap="flat" cmpd="sng">
            <a:solidFill>
              <a:schemeClr val="dk2"/>
            </a:solidFill>
            <a:prstDash val="solid"/>
            <a:round/>
            <a:headEnd type="none" w="sm" len="sm"/>
            <a:tailEnd type="none" w="sm" len="sm"/>
          </a:ln>
        </p:spPr>
      </p:cxnSp>
      <p:sp>
        <p:nvSpPr>
          <p:cNvPr id="571" name="Google Shape;571;p71"/>
          <p:cNvSpPr/>
          <p:nvPr/>
        </p:nvSpPr>
        <p:spPr>
          <a:xfrm>
            <a:off x="38675" y="3418675"/>
            <a:ext cx="510600" cy="510600"/>
          </a:xfrm>
          <a:prstGeom prst="ellipse">
            <a:avLst/>
          </a:prstGeom>
          <a:solidFill>
            <a:srgbClr val="0035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71"/>
          <p:cNvSpPr/>
          <p:nvPr/>
        </p:nvSpPr>
        <p:spPr>
          <a:xfrm>
            <a:off x="688375" y="3418675"/>
            <a:ext cx="510600" cy="510600"/>
          </a:xfrm>
          <a:prstGeom prst="ellipse">
            <a:avLst/>
          </a:prstGeom>
          <a:solidFill>
            <a:srgbClr val="0035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71"/>
          <p:cNvSpPr/>
          <p:nvPr/>
        </p:nvSpPr>
        <p:spPr>
          <a:xfrm>
            <a:off x="3106725" y="2961475"/>
            <a:ext cx="510600" cy="510600"/>
          </a:xfrm>
          <a:prstGeom prst="ellipse">
            <a:avLst/>
          </a:prstGeom>
          <a:solidFill>
            <a:srgbClr val="0035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71"/>
          <p:cNvSpPr/>
          <p:nvPr/>
        </p:nvSpPr>
        <p:spPr>
          <a:xfrm>
            <a:off x="3756425" y="2961475"/>
            <a:ext cx="510600" cy="510600"/>
          </a:xfrm>
          <a:prstGeom prst="ellipse">
            <a:avLst/>
          </a:prstGeom>
          <a:solidFill>
            <a:srgbClr val="0035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71"/>
          <p:cNvSpPr/>
          <p:nvPr/>
        </p:nvSpPr>
        <p:spPr>
          <a:xfrm>
            <a:off x="7639200" y="2351875"/>
            <a:ext cx="510600" cy="510600"/>
          </a:xfrm>
          <a:prstGeom prst="ellipse">
            <a:avLst/>
          </a:prstGeom>
          <a:solidFill>
            <a:srgbClr val="0035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71"/>
          <p:cNvSpPr/>
          <p:nvPr/>
        </p:nvSpPr>
        <p:spPr>
          <a:xfrm>
            <a:off x="8288900" y="2351875"/>
            <a:ext cx="510600" cy="510600"/>
          </a:xfrm>
          <a:prstGeom prst="ellipse">
            <a:avLst/>
          </a:prstGeom>
          <a:solidFill>
            <a:srgbClr val="0035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71"/>
          <p:cNvSpPr/>
          <p:nvPr/>
        </p:nvSpPr>
        <p:spPr>
          <a:xfrm>
            <a:off x="4406125" y="2961475"/>
            <a:ext cx="510600" cy="510600"/>
          </a:xfrm>
          <a:prstGeom prst="ellipse">
            <a:avLst/>
          </a:prstGeom>
          <a:solidFill>
            <a:srgbClr val="0035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78" name="Google Shape;578;p71"/>
          <p:cNvCxnSpPr/>
          <p:nvPr/>
        </p:nvCxnSpPr>
        <p:spPr>
          <a:xfrm>
            <a:off x="3325875" y="2405450"/>
            <a:ext cx="1531500" cy="0"/>
          </a:xfrm>
          <a:prstGeom prst="straightConnector1">
            <a:avLst/>
          </a:prstGeom>
          <a:noFill/>
          <a:ln w="19050" cap="flat" cmpd="sng">
            <a:solidFill>
              <a:schemeClr val="dk2"/>
            </a:solidFill>
            <a:prstDash val="solid"/>
            <a:round/>
            <a:headEnd type="none" w="sm" len="sm"/>
            <a:tailEnd type="triangl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15"/>
        <p:cNvGrpSpPr/>
        <p:nvPr/>
      </p:nvGrpSpPr>
      <p:grpSpPr>
        <a:xfrm>
          <a:off x="0" y="0"/>
          <a:ext cx="0" cy="0"/>
          <a:chOff x="0" y="0"/>
          <a:chExt cx="0" cy="0"/>
        </a:xfrm>
      </p:grpSpPr>
      <p:sp>
        <p:nvSpPr>
          <p:cNvPr id="216" name="Google Shape;216;p41"/>
          <p:cNvSpPr txBox="1">
            <a:spLocks noGrp="1"/>
          </p:cNvSpPr>
          <p:nvPr>
            <p:ph type="title"/>
          </p:nvPr>
        </p:nvSpPr>
        <p:spPr>
          <a:xfrm>
            <a:off x="623888" y="1282304"/>
            <a:ext cx="7886700" cy="2139600"/>
          </a:xfrm>
          <a:prstGeom prst="rect">
            <a:avLst/>
          </a:prstGeom>
          <a:noFill/>
          <a:ln>
            <a:noFill/>
          </a:ln>
        </p:spPr>
        <p:txBody>
          <a:bodyPr spcFirstLastPara="1" wrap="square" lIns="83975" tIns="41975" rIns="83975" bIns="41975" anchor="b" anchorCtr="0">
            <a:normAutofit/>
          </a:bodyPr>
          <a:lstStyle/>
          <a:p>
            <a:pPr marL="0" lvl="0" indent="0" algn="l" rtl="0">
              <a:lnSpc>
                <a:spcPct val="90000"/>
              </a:lnSpc>
              <a:spcBef>
                <a:spcPts val="0"/>
              </a:spcBef>
              <a:spcAft>
                <a:spcPts val="0"/>
              </a:spcAft>
              <a:buSzPts val="5500"/>
              <a:buNone/>
            </a:pPr>
            <a:r>
              <a:rPr lang="en"/>
              <a:t>Threads</a:t>
            </a:r>
            <a:endParaRPr/>
          </a:p>
        </p:txBody>
      </p:sp>
      <p:sp>
        <p:nvSpPr>
          <p:cNvPr id="217" name="Google Shape;217;p41"/>
          <p:cNvSpPr txBox="1">
            <a:spLocks noGrp="1"/>
          </p:cNvSpPr>
          <p:nvPr>
            <p:ph type="body" idx="1"/>
          </p:nvPr>
        </p:nvSpPr>
        <p:spPr>
          <a:xfrm>
            <a:off x="623888" y="3442098"/>
            <a:ext cx="7886700" cy="1125300"/>
          </a:xfrm>
          <a:prstGeom prst="rect">
            <a:avLst/>
          </a:prstGeom>
          <a:noFill/>
          <a:ln>
            <a:noFill/>
          </a:ln>
        </p:spPr>
        <p:txBody>
          <a:bodyPr spcFirstLastPara="1" wrap="square" lIns="83975" tIns="41975" rIns="83975" bIns="41975" anchor="t" anchorCtr="0">
            <a:normAutofit/>
          </a:bodyPr>
          <a:lstStyle/>
          <a:p>
            <a:pPr marL="0" lvl="0" indent="0" algn="l" rtl="0">
              <a:lnSpc>
                <a:spcPct val="90000"/>
              </a:lnSpc>
              <a:spcBef>
                <a:spcPts val="900"/>
              </a:spcBef>
              <a:spcAft>
                <a:spcPts val="1200"/>
              </a:spcAft>
              <a:buSzPts val="2200"/>
              <a:buNone/>
            </a:pPr>
            <a:r>
              <a:rPr lang="en"/>
              <a:t>Achieving Concurrency without </a:t>
            </a:r>
            <a:r>
              <a:rPr lang="en">
                <a:solidFill>
                  <a:srgbClr val="188038"/>
                </a:solidFill>
                <a:latin typeface="Roboto Mono"/>
                <a:ea typeface="Roboto Mono"/>
                <a:cs typeface="Roboto Mono"/>
                <a:sym typeface="Roboto Mono"/>
              </a:rPr>
              <a:t>fork()</a:t>
            </a:r>
            <a:r>
              <a:rPr lang="en"/>
              <a:t>s</a:t>
            </a:r>
            <a:endParaRPr/>
          </a:p>
        </p:txBody>
      </p:sp>
      <p:sp>
        <p:nvSpPr>
          <p:cNvPr id="218" name="Google Shape;218;p41"/>
          <p:cNvSpPr txBox="1">
            <a:spLocks noGrp="1"/>
          </p:cNvSpPr>
          <p:nvPr>
            <p:ph type="sldNum" idx="12"/>
          </p:nvPr>
        </p:nvSpPr>
        <p:spPr>
          <a:xfrm>
            <a:off x="7086600" y="4869656"/>
            <a:ext cx="2057400" cy="273900"/>
          </a:xfrm>
          <a:prstGeom prst="rect">
            <a:avLst/>
          </a:prstGeom>
          <a:noFill/>
          <a:ln>
            <a:noFill/>
          </a:ln>
        </p:spPr>
        <p:txBody>
          <a:bodyPr spcFirstLastPara="1" wrap="square" lIns="83975" tIns="41975" rIns="83975" bIns="41975" anchor="b" anchorCtr="0">
            <a:norm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72"/>
          <p:cNvSpPr txBox="1">
            <a:spLocks noGrp="1"/>
          </p:cNvSpPr>
          <p:nvPr>
            <p:ph type="title"/>
          </p:nvPr>
        </p:nvSpPr>
        <p:spPr>
          <a:xfrm>
            <a:off x="311700" y="64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The Bridge Problem</a:t>
            </a:r>
            <a:endParaRPr/>
          </a:p>
        </p:txBody>
      </p:sp>
      <p:sp>
        <p:nvSpPr>
          <p:cNvPr id="584" name="Google Shape;584;p72"/>
          <p:cNvSpPr txBox="1">
            <a:spLocks noGrp="1"/>
          </p:cNvSpPr>
          <p:nvPr>
            <p:ph type="body" idx="1"/>
          </p:nvPr>
        </p:nvSpPr>
        <p:spPr>
          <a:xfrm>
            <a:off x="311700" y="899025"/>
            <a:ext cx="8520600" cy="1382700"/>
          </a:xfrm>
          <a:prstGeom prst="rect">
            <a:avLst/>
          </a:prstGeom>
          <a:noFill/>
          <a:ln>
            <a:noFill/>
          </a:ln>
        </p:spPr>
        <p:txBody>
          <a:bodyPr spcFirstLastPara="1" wrap="square" lIns="91425" tIns="91425" rIns="91425" bIns="91425" anchor="ctr" anchorCtr="0">
            <a:normAutofit/>
          </a:bodyPr>
          <a:lstStyle/>
          <a:p>
            <a:pPr marL="457200" lvl="0" indent="-342900" algn="l" rtl="0">
              <a:lnSpc>
                <a:spcPct val="115000"/>
              </a:lnSpc>
              <a:spcBef>
                <a:spcPts val="0"/>
              </a:spcBef>
              <a:spcAft>
                <a:spcPts val="0"/>
              </a:spcAft>
              <a:buSzPts val="1800"/>
              <a:buChar char="▶"/>
            </a:pPr>
            <a:r>
              <a:rPr lang="en"/>
              <a:t>When new cars get to the bridge, have them wait</a:t>
            </a:r>
            <a:endParaRPr/>
          </a:p>
        </p:txBody>
      </p:sp>
      <p:sp>
        <p:nvSpPr>
          <p:cNvPr id="585" name="Google Shape;585;p72"/>
          <p:cNvSpPr txBox="1">
            <a:spLocks noGrp="1"/>
          </p:cNvSpPr>
          <p:nvPr>
            <p:ph type="sldNum" idx="12"/>
          </p:nvPr>
        </p:nvSpPr>
        <p:spPr>
          <a:xfrm>
            <a:off x="7926317" y="4663225"/>
            <a:ext cx="1094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30</a:t>
            </a:fld>
            <a:endParaRPr/>
          </a:p>
        </p:txBody>
      </p:sp>
      <p:cxnSp>
        <p:nvCxnSpPr>
          <p:cNvPr id="586" name="Google Shape;586;p72"/>
          <p:cNvCxnSpPr/>
          <p:nvPr/>
        </p:nvCxnSpPr>
        <p:spPr>
          <a:xfrm>
            <a:off x="1461825" y="3681675"/>
            <a:ext cx="5947800" cy="0"/>
          </a:xfrm>
          <a:prstGeom prst="straightConnector1">
            <a:avLst/>
          </a:prstGeom>
          <a:noFill/>
          <a:ln w="28575" cap="flat" cmpd="sng">
            <a:solidFill>
              <a:schemeClr val="dk2"/>
            </a:solidFill>
            <a:prstDash val="solid"/>
            <a:round/>
            <a:headEnd type="none" w="sm" len="sm"/>
            <a:tailEnd type="none" w="sm" len="sm"/>
          </a:ln>
        </p:spPr>
      </p:cxnSp>
      <p:cxnSp>
        <p:nvCxnSpPr>
          <p:cNvPr id="587" name="Google Shape;587;p72"/>
          <p:cNvCxnSpPr/>
          <p:nvPr/>
        </p:nvCxnSpPr>
        <p:spPr>
          <a:xfrm>
            <a:off x="249825" y="3681675"/>
            <a:ext cx="717000" cy="0"/>
          </a:xfrm>
          <a:prstGeom prst="straightConnector1">
            <a:avLst/>
          </a:prstGeom>
          <a:noFill/>
          <a:ln w="19050" cap="flat" cmpd="sng">
            <a:solidFill>
              <a:schemeClr val="dk2"/>
            </a:solidFill>
            <a:prstDash val="solid"/>
            <a:round/>
            <a:headEnd type="none" w="sm" len="sm"/>
            <a:tailEnd type="triangle" w="med" len="med"/>
          </a:ln>
        </p:spPr>
      </p:cxnSp>
      <p:cxnSp>
        <p:nvCxnSpPr>
          <p:cNvPr id="588" name="Google Shape;588;p72"/>
          <p:cNvCxnSpPr/>
          <p:nvPr/>
        </p:nvCxnSpPr>
        <p:spPr>
          <a:xfrm>
            <a:off x="1461825" y="2683900"/>
            <a:ext cx="5947800" cy="0"/>
          </a:xfrm>
          <a:prstGeom prst="straightConnector1">
            <a:avLst/>
          </a:prstGeom>
          <a:noFill/>
          <a:ln w="28575" cap="flat" cmpd="sng">
            <a:solidFill>
              <a:schemeClr val="dk2"/>
            </a:solidFill>
            <a:prstDash val="solid"/>
            <a:round/>
            <a:headEnd type="none" w="sm" len="sm"/>
            <a:tailEnd type="none" w="sm" len="sm"/>
          </a:ln>
        </p:spPr>
      </p:cxnSp>
      <p:sp>
        <p:nvSpPr>
          <p:cNvPr id="589" name="Google Shape;589;p72"/>
          <p:cNvSpPr/>
          <p:nvPr/>
        </p:nvSpPr>
        <p:spPr>
          <a:xfrm>
            <a:off x="3106725" y="2961475"/>
            <a:ext cx="510600" cy="510600"/>
          </a:xfrm>
          <a:prstGeom prst="ellipse">
            <a:avLst/>
          </a:prstGeom>
          <a:solidFill>
            <a:srgbClr val="0035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72"/>
          <p:cNvSpPr/>
          <p:nvPr/>
        </p:nvSpPr>
        <p:spPr>
          <a:xfrm>
            <a:off x="3756425" y="2961475"/>
            <a:ext cx="510600" cy="510600"/>
          </a:xfrm>
          <a:prstGeom prst="ellipse">
            <a:avLst/>
          </a:prstGeom>
          <a:solidFill>
            <a:srgbClr val="0035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72"/>
          <p:cNvSpPr/>
          <p:nvPr/>
        </p:nvSpPr>
        <p:spPr>
          <a:xfrm>
            <a:off x="7639200" y="2351875"/>
            <a:ext cx="510600" cy="510600"/>
          </a:xfrm>
          <a:prstGeom prst="ellipse">
            <a:avLst/>
          </a:prstGeom>
          <a:solidFill>
            <a:srgbClr val="0035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72"/>
          <p:cNvSpPr/>
          <p:nvPr/>
        </p:nvSpPr>
        <p:spPr>
          <a:xfrm>
            <a:off x="0" y="3426375"/>
            <a:ext cx="510600" cy="510600"/>
          </a:xfrm>
          <a:prstGeom prst="ellipse">
            <a:avLst/>
          </a:prstGeom>
          <a:solidFill>
            <a:srgbClr val="0035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72"/>
          <p:cNvSpPr/>
          <p:nvPr/>
        </p:nvSpPr>
        <p:spPr>
          <a:xfrm>
            <a:off x="8288900" y="2351875"/>
            <a:ext cx="510600" cy="510600"/>
          </a:xfrm>
          <a:prstGeom prst="ellipse">
            <a:avLst/>
          </a:prstGeom>
          <a:solidFill>
            <a:srgbClr val="0035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72"/>
          <p:cNvSpPr/>
          <p:nvPr/>
        </p:nvSpPr>
        <p:spPr>
          <a:xfrm>
            <a:off x="4406125" y="2961475"/>
            <a:ext cx="510600" cy="510600"/>
          </a:xfrm>
          <a:prstGeom prst="ellipse">
            <a:avLst/>
          </a:prstGeom>
          <a:solidFill>
            <a:srgbClr val="0035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95" name="Google Shape;595;p72"/>
          <p:cNvCxnSpPr/>
          <p:nvPr/>
        </p:nvCxnSpPr>
        <p:spPr>
          <a:xfrm>
            <a:off x="3325875" y="2405450"/>
            <a:ext cx="1531500" cy="0"/>
          </a:xfrm>
          <a:prstGeom prst="straightConnector1">
            <a:avLst/>
          </a:prstGeom>
          <a:noFill/>
          <a:ln w="19050" cap="flat" cmpd="sng">
            <a:solidFill>
              <a:schemeClr val="dk2"/>
            </a:solidFill>
            <a:prstDash val="solid"/>
            <a:round/>
            <a:headEnd type="none" w="sm" len="sm"/>
            <a:tailEnd type="triangle" w="med" len="med"/>
          </a:ln>
        </p:spPr>
      </p:cxnSp>
      <p:sp>
        <p:nvSpPr>
          <p:cNvPr id="596" name="Google Shape;596;p72"/>
          <p:cNvSpPr txBox="1"/>
          <p:nvPr/>
        </p:nvSpPr>
        <p:spPr>
          <a:xfrm>
            <a:off x="0" y="4377900"/>
            <a:ext cx="9144000" cy="569400"/>
          </a:xfrm>
          <a:prstGeom prst="rect">
            <a:avLst/>
          </a:prstGeom>
          <a:noFill/>
          <a:ln>
            <a:noFill/>
          </a:ln>
        </p:spPr>
        <p:txBody>
          <a:bodyPr spcFirstLastPara="1" wrap="square" lIns="91425" tIns="91425" rIns="91425" bIns="91425" anchor="t" anchorCtr="0">
            <a:spAutoFit/>
          </a:bodyPr>
          <a:lstStyle/>
          <a:p>
            <a:pPr marL="0" marR="0" lvl="0" indent="0" algn="ctr" rtl="0">
              <a:lnSpc>
                <a:spcPct val="150000"/>
              </a:lnSpc>
              <a:spcBef>
                <a:spcPts val="0"/>
              </a:spcBef>
              <a:spcAft>
                <a:spcPts val="0"/>
              </a:spcAft>
              <a:buClr>
                <a:srgbClr val="000000"/>
              </a:buClr>
              <a:buSzPts val="2500"/>
              <a:buFont typeface="Arial"/>
              <a:buNone/>
            </a:pPr>
            <a:r>
              <a:rPr lang="en" sz="2500" b="0" i="0" u="none" strike="noStrike" cap="none">
                <a:solidFill>
                  <a:srgbClr val="37474F"/>
                </a:solidFill>
                <a:latin typeface="Courier Prime"/>
                <a:ea typeface="Courier Prime"/>
                <a:cs typeface="Courier Prime"/>
                <a:sym typeface="Courier Prime"/>
              </a:rPr>
              <a:t>if(new car from left) wait(left, bridgelock)</a:t>
            </a:r>
            <a:endParaRPr sz="2500" b="0" i="0" u="none" strike="noStrike" cap="none">
              <a:solidFill>
                <a:srgbClr val="37474F"/>
              </a:solidFill>
              <a:latin typeface="Courier Prime"/>
              <a:ea typeface="Courier Prime"/>
              <a:cs typeface="Courier Prime"/>
              <a:sym typeface="Courier Prim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73"/>
          <p:cNvSpPr txBox="1">
            <a:spLocks noGrp="1"/>
          </p:cNvSpPr>
          <p:nvPr>
            <p:ph type="title"/>
          </p:nvPr>
        </p:nvSpPr>
        <p:spPr>
          <a:xfrm>
            <a:off x="311700" y="64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The Bridge Problem</a:t>
            </a:r>
            <a:endParaRPr/>
          </a:p>
        </p:txBody>
      </p:sp>
      <p:sp>
        <p:nvSpPr>
          <p:cNvPr id="602" name="Google Shape;602;p73"/>
          <p:cNvSpPr txBox="1">
            <a:spLocks noGrp="1"/>
          </p:cNvSpPr>
          <p:nvPr>
            <p:ph type="body" idx="1"/>
          </p:nvPr>
        </p:nvSpPr>
        <p:spPr>
          <a:xfrm>
            <a:off x="311700" y="899025"/>
            <a:ext cx="8520600" cy="1382700"/>
          </a:xfrm>
          <a:prstGeom prst="rect">
            <a:avLst/>
          </a:prstGeom>
          <a:noFill/>
          <a:ln>
            <a:noFill/>
          </a:ln>
        </p:spPr>
        <p:txBody>
          <a:bodyPr spcFirstLastPara="1" wrap="square" lIns="91425" tIns="91425" rIns="91425" bIns="91425" anchor="ctr" anchorCtr="0">
            <a:normAutofit fontScale="92500"/>
          </a:bodyPr>
          <a:lstStyle/>
          <a:p>
            <a:pPr marL="457200" lvl="0" indent="-342900" algn="l" rtl="0">
              <a:lnSpc>
                <a:spcPct val="115000"/>
              </a:lnSpc>
              <a:spcBef>
                <a:spcPts val="0"/>
              </a:spcBef>
              <a:spcAft>
                <a:spcPts val="0"/>
              </a:spcAft>
              <a:buSzPts val="1800"/>
              <a:buChar char="▶"/>
            </a:pPr>
            <a:r>
              <a:rPr lang="en"/>
              <a:t>When a vehicle exits the bridge, we have two cases to consider.</a:t>
            </a:r>
            <a:endParaRPr/>
          </a:p>
          <a:p>
            <a:pPr marL="457200" lvl="0" indent="-342900" algn="l" rtl="0">
              <a:lnSpc>
                <a:spcPct val="115000"/>
              </a:lnSpc>
              <a:spcBef>
                <a:spcPts val="0"/>
              </a:spcBef>
              <a:spcAft>
                <a:spcPts val="0"/>
              </a:spcAft>
              <a:buSzPts val="1800"/>
              <a:buChar char="▶"/>
            </a:pPr>
            <a:r>
              <a:rPr lang="en"/>
              <a:t>Case 1: there are other vehicles on the bridge</a:t>
            </a:r>
            <a:endParaRPr/>
          </a:p>
          <a:p>
            <a:pPr marL="914400" lvl="1" indent="-317500" algn="l" rtl="0">
              <a:lnSpc>
                <a:spcPct val="115000"/>
              </a:lnSpc>
              <a:spcBef>
                <a:spcPts val="0"/>
              </a:spcBef>
              <a:spcAft>
                <a:spcPts val="0"/>
              </a:spcAft>
              <a:buSzPts val="1400"/>
              <a:buChar char="○"/>
            </a:pPr>
            <a:r>
              <a:rPr lang="en"/>
              <a:t>Shown below</a:t>
            </a:r>
            <a:endParaRPr/>
          </a:p>
          <a:p>
            <a:pPr marL="914400" lvl="1" indent="-317500" algn="l" rtl="0">
              <a:lnSpc>
                <a:spcPct val="115000"/>
              </a:lnSpc>
              <a:spcBef>
                <a:spcPts val="0"/>
              </a:spcBef>
              <a:spcAft>
                <a:spcPts val="0"/>
              </a:spcAft>
              <a:buSzPts val="1400"/>
              <a:buChar char="○"/>
            </a:pPr>
            <a:r>
              <a:rPr lang="en"/>
              <a:t>In this case, one vehicle in the same direction should be allowed to proceed</a:t>
            </a:r>
            <a:endParaRPr/>
          </a:p>
          <a:p>
            <a:pPr marL="457200" lvl="0" indent="-342900" algn="l" rtl="0">
              <a:lnSpc>
                <a:spcPct val="115000"/>
              </a:lnSpc>
              <a:spcBef>
                <a:spcPts val="0"/>
              </a:spcBef>
              <a:spcAft>
                <a:spcPts val="0"/>
              </a:spcAft>
              <a:buSzPts val="1800"/>
              <a:buChar char="▶"/>
            </a:pPr>
            <a:r>
              <a:rPr lang="en"/>
              <a:t>Case 2: the exiting vehicle is the last one on bridge.</a:t>
            </a:r>
            <a:endParaRPr/>
          </a:p>
        </p:txBody>
      </p:sp>
      <p:sp>
        <p:nvSpPr>
          <p:cNvPr id="603" name="Google Shape;603;p73"/>
          <p:cNvSpPr txBox="1">
            <a:spLocks noGrp="1"/>
          </p:cNvSpPr>
          <p:nvPr>
            <p:ph type="sldNum" idx="12"/>
          </p:nvPr>
        </p:nvSpPr>
        <p:spPr>
          <a:xfrm>
            <a:off x="7926317" y="4663225"/>
            <a:ext cx="1094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31</a:t>
            </a:fld>
            <a:endParaRPr/>
          </a:p>
        </p:txBody>
      </p:sp>
      <p:cxnSp>
        <p:nvCxnSpPr>
          <p:cNvPr id="604" name="Google Shape;604;p73"/>
          <p:cNvCxnSpPr/>
          <p:nvPr/>
        </p:nvCxnSpPr>
        <p:spPr>
          <a:xfrm>
            <a:off x="1461825" y="3681675"/>
            <a:ext cx="5947800" cy="0"/>
          </a:xfrm>
          <a:prstGeom prst="straightConnector1">
            <a:avLst/>
          </a:prstGeom>
          <a:noFill/>
          <a:ln w="28575" cap="flat" cmpd="sng">
            <a:solidFill>
              <a:schemeClr val="dk2"/>
            </a:solidFill>
            <a:prstDash val="solid"/>
            <a:round/>
            <a:headEnd type="none" w="sm" len="sm"/>
            <a:tailEnd type="none" w="sm" len="sm"/>
          </a:ln>
        </p:spPr>
      </p:cxnSp>
      <p:cxnSp>
        <p:nvCxnSpPr>
          <p:cNvPr id="605" name="Google Shape;605;p73"/>
          <p:cNvCxnSpPr/>
          <p:nvPr/>
        </p:nvCxnSpPr>
        <p:spPr>
          <a:xfrm>
            <a:off x="1461825" y="2683900"/>
            <a:ext cx="5947800" cy="0"/>
          </a:xfrm>
          <a:prstGeom prst="straightConnector1">
            <a:avLst/>
          </a:prstGeom>
          <a:noFill/>
          <a:ln w="28575" cap="flat" cmpd="sng">
            <a:solidFill>
              <a:schemeClr val="dk2"/>
            </a:solidFill>
            <a:prstDash val="solid"/>
            <a:round/>
            <a:headEnd type="none" w="sm" len="sm"/>
            <a:tailEnd type="none" w="sm" len="sm"/>
          </a:ln>
        </p:spPr>
      </p:cxnSp>
      <p:sp>
        <p:nvSpPr>
          <p:cNvPr id="606" name="Google Shape;606;p73"/>
          <p:cNvSpPr/>
          <p:nvPr/>
        </p:nvSpPr>
        <p:spPr>
          <a:xfrm>
            <a:off x="38675" y="3418675"/>
            <a:ext cx="510600" cy="510600"/>
          </a:xfrm>
          <a:prstGeom prst="ellipse">
            <a:avLst/>
          </a:prstGeom>
          <a:solidFill>
            <a:srgbClr val="0035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7" name="Google Shape;607;p73"/>
          <p:cNvSpPr/>
          <p:nvPr/>
        </p:nvSpPr>
        <p:spPr>
          <a:xfrm>
            <a:off x="688375" y="3418675"/>
            <a:ext cx="510600" cy="510600"/>
          </a:xfrm>
          <a:prstGeom prst="ellipse">
            <a:avLst/>
          </a:prstGeom>
          <a:solidFill>
            <a:srgbClr val="0035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p73"/>
          <p:cNvSpPr/>
          <p:nvPr/>
        </p:nvSpPr>
        <p:spPr>
          <a:xfrm>
            <a:off x="3106725" y="2961475"/>
            <a:ext cx="510600" cy="510600"/>
          </a:xfrm>
          <a:prstGeom prst="ellipse">
            <a:avLst/>
          </a:prstGeom>
          <a:solidFill>
            <a:srgbClr val="0035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73"/>
          <p:cNvSpPr/>
          <p:nvPr/>
        </p:nvSpPr>
        <p:spPr>
          <a:xfrm>
            <a:off x="3756425" y="2961475"/>
            <a:ext cx="510600" cy="510600"/>
          </a:xfrm>
          <a:prstGeom prst="ellipse">
            <a:avLst/>
          </a:prstGeom>
          <a:solidFill>
            <a:srgbClr val="0035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73"/>
          <p:cNvSpPr/>
          <p:nvPr/>
        </p:nvSpPr>
        <p:spPr>
          <a:xfrm>
            <a:off x="7639200" y="2351875"/>
            <a:ext cx="510600" cy="510600"/>
          </a:xfrm>
          <a:prstGeom prst="ellipse">
            <a:avLst/>
          </a:prstGeom>
          <a:solidFill>
            <a:srgbClr val="0035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p73"/>
          <p:cNvSpPr/>
          <p:nvPr/>
        </p:nvSpPr>
        <p:spPr>
          <a:xfrm>
            <a:off x="8288900" y="2351875"/>
            <a:ext cx="510600" cy="510600"/>
          </a:xfrm>
          <a:prstGeom prst="ellipse">
            <a:avLst/>
          </a:prstGeom>
          <a:solidFill>
            <a:srgbClr val="0035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612" name="Google Shape;612;p73"/>
          <p:cNvCxnSpPr/>
          <p:nvPr/>
        </p:nvCxnSpPr>
        <p:spPr>
          <a:xfrm>
            <a:off x="3325875" y="2405450"/>
            <a:ext cx="1531500" cy="0"/>
          </a:xfrm>
          <a:prstGeom prst="straightConnector1">
            <a:avLst/>
          </a:prstGeom>
          <a:noFill/>
          <a:ln w="19050" cap="flat" cmpd="sng">
            <a:solidFill>
              <a:schemeClr val="dk2"/>
            </a:solidFill>
            <a:prstDash val="solid"/>
            <a:round/>
            <a:headEnd type="none" w="sm" len="sm"/>
            <a:tailEnd type="triangle" w="med" len="med"/>
          </a:ln>
        </p:spPr>
      </p:cxnSp>
      <p:cxnSp>
        <p:nvCxnSpPr>
          <p:cNvPr id="613" name="Google Shape;613;p73"/>
          <p:cNvCxnSpPr/>
          <p:nvPr/>
        </p:nvCxnSpPr>
        <p:spPr>
          <a:xfrm>
            <a:off x="7139025" y="3216775"/>
            <a:ext cx="717000" cy="0"/>
          </a:xfrm>
          <a:prstGeom prst="straightConnector1">
            <a:avLst/>
          </a:prstGeom>
          <a:noFill/>
          <a:ln w="19050" cap="flat" cmpd="sng">
            <a:solidFill>
              <a:schemeClr val="dk2"/>
            </a:solidFill>
            <a:prstDash val="solid"/>
            <a:round/>
            <a:headEnd type="none" w="sm" len="sm"/>
            <a:tailEnd type="triangle" w="med" len="med"/>
          </a:ln>
        </p:spPr>
      </p:cxnSp>
      <p:sp>
        <p:nvSpPr>
          <p:cNvPr id="614" name="Google Shape;614;p73"/>
          <p:cNvSpPr/>
          <p:nvPr/>
        </p:nvSpPr>
        <p:spPr>
          <a:xfrm>
            <a:off x="6899025" y="2961475"/>
            <a:ext cx="510600" cy="510600"/>
          </a:xfrm>
          <a:prstGeom prst="ellipse">
            <a:avLst/>
          </a:prstGeom>
          <a:solidFill>
            <a:srgbClr val="0035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615" name="Google Shape;615;p73"/>
          <p:cNvCxnSpPr>
            <a:stCxn id="607" idx="0"/>
          </p:cNvCxnSpPr>
          <p:nvPr/>
        </p:nvCxnSpPr>
        <p:spPr>
          <a:xfrm rot="-5400000">
            <a:off x="1554625" y="2583325"/>
            <a:ext cx="224400" cy="1446300"/>
          </a:xfrm>
          <a:prstGeom prst="bentConnector2">
            <a:avLst/>
          </a:prstGeom>
          <a:noFill/>
          <a:ln w="19050" cap="flat" cmpd="sng">
            <a:solidFill>
              <a:schemeClr val="dk2"/>
            </a:solidFill>
            <a:prstDash val="dash"/>
            <a:round/>
            <a:headEnd type="none" w="sm" len="sm"/>
            <a:tailEnd type="triangle" w="med" len="med"/>
          </a:ln>
        </p:spPr>
      </p:cxnSp>
      <p:sp>
        <p:nvSpPr>
          <p:cNvPr id="616" name="Google Shape;616;p73"/>
          <p:cNvSpPr txBox="1"/>
          <p:nvPr/>
        </p:nvSpPr>
        <p:spPr>
          <a:xfrm>
            <a:off x="0" y="4599325"/>
            <a:ext cx="91440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2400"/>
              <a:buFont typeface="Arial"/>
              <a:buNone/>
            </a:pPr>
            <a:r>
              <a:rPr lang="en" sz="2400" b="0" i="0" u="none" strike="noStrike" cap="none">
                <a:solidFill>
                  <a:srgbClr val="3F51B5"/>
                </a:solidFill>
                <a:latin typeface="Courier Prime"/>
                <a:ea typeface="Courier Prime"/>
                <a:cs typeface="Courier Prime"/>
                <a:sym typeface="Courier Prime"/>
              </a:rPr>
              <a:t>if</a:t>
            </a:r>
            <a:r>
              <a:rPr lang="en" sz="2400" b="0" i="0" u="none" strike="noStrike" cap="none">
                <a:solidFill>
                  <a:srgbClr val="37474F"/>
                </a:solidFill>
                <a:latin typeface="Courier Prime"/>
                <a:ea typeface="Courier Prime"/>
                <a:cs typeface="Courier Prime"/>
                <a:sym typeface="Courier Prime"/>
              </a:rPr>
              <a:t>(bridge.numCars != </a:t>
            </a:r>
            <a:r>
              <a:rPr lang="en" sz="2400" b="0" i="0" u="none" strike="noStrike" cap="none">
                <a:solidFill>
                  <a:srgbClr val="C53929"/>
                </a:solidFill>
                <a:latin typeface="Courier Prime"/>
                <a:ea typeface="Courier Prime"/>
                <a:cs typeface="Courier Prime"/>
                <a:sym typeface="Courier Prime"/>
              </a:rPr>
              <a:t>0</a:t>
            </a:r>
            <a:r>
              <a:rPr lang="en" sz="2400" b="0" i="0" u="none" strike="noStrike" cap="none">
                <a:solidFill>
                  <a:srgbClr val="37474F"/>
                </a:solidFill>
                <a:latin typeface="Courier Prime"/>
                <a:ea typeface="Courier Prime"/>
                <a:cs typeface="Courier Prime"/>
                <a:sym typeface="Courier Prime"/>
              </a:rPr>
              <a:t>) signal(left, bridgelock)</a:t>
            </a:r>
            <a:endParaRPr sz="2400" b="0" i="0" u="none" strike="noStrike" cap="none">
              <a:solidFill>
                <a:srgbClr val="37474F"/>
              </a:solidFill>
              <a:latin typeface="Courier Prime"/>
              <a:ea typeface="Courier Prime"/>
              <a:cs typeface="Courier Prime"/>
              <a:sym typeface="Courier Prim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74"/>
          <p:cNvSpPr txBox="1">
            <a:spLocks noGrp="1"/>
          </p:cNvSpPr>
          <p:nvPr>
            <p:ph type="title"/>
          </p:nvPr>
        </p:nvSpPr>
        <p:spPr>
          <a:xfrm>
            <a:off x="311700" y="64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The Bridge Problem</a:t>
            </a:r>
            <a:endParaRPr/>
          </a:p>
        </p:txBody>
      </p:sp>
      <p:sp>
        <p:nvSpPr>
          <p:cNvPr id="622" name="Google Shape;622;p74"/>
          <p:cNvSpPr txBox="1">
            <a:spLocks noGrp="1"/>
          </p:cNvSpPr>
          <p:nvPr>
            <p:ph type="body" idx="1"/>
          </p:nvPr>
        </p:nvSpPr>
        <p:spPr>
          <a:xfrm>
            <a:off x="311700" y="899025"/>
            <a:ext cx="8520600" cy="1382700"/>
          </a:xfrm>
          <a:prstGeom prst="rect">
            <a:avLst/>
          </a:prstGeom>
          <a:noFill/>
          <a:ln>
            <a:noFill/>
          </a:ln>
        </p:spPr>
        <p:txBody>
          <a:bodyPr spcFirstLastPara="1" wrap="square" lIns="91425" tIns="91425" rIns="91425" bIns="91425" anchor="ctr" anchorCtr="0">
            <a:normAutofit lnSpcReduction="10000"/>
          </a:bodyPr>
          <a:lstStyle/>
          <a:p>
            <a:pPr marL="457200" lvl="0" indent="-342900" algn="l" rtl="0">
              <a:lnSpc>
                <a:spcPct val="115000"/>
              </a:lnSpc>
              <a:spcBef>
                <a:spcPts val="0"/>
              </a:spcBef>
              <a:spcAft>
                <a:spcPts val="0"/>
              </a:spcAft>
              <a:buSzPts val="1800"/>
              <a:buChar char="▶"/>
            </a:pPr>
            <a:r>
              <a:rPr lang="en"/>
              <a:t>Case 2 is more complicated and has two subcases.</a:t>
            </a:r>
            <a:endParaRPr/>
          </a:p>
          <a:p>
            <a:pPr marL="457200" lvl="0" indent="-342900" algn="l" rtl="0">
              <a:lnSpc>
                <a:spcPct val="115000"/>
              </a:lnSpc>
              <a:spcBef>
                <a:spcPts val="0"/>
              </a:spcBef>
              <a:spcAft>
                <a:spcPts val="0"/>
              </a:spcAft>
              <a:buSzPts val="1800"/>
              <a:buChar char="▶"/>
            </a:pPr>
            <a:r>
              <a:rPr lang="en"/>
              <a:t>In this case, the exiting vehicle is the last vehicle on the bridge.</a:t>
            </a:r>
            <a:endParaRPr/>
          </a:p>
          <a:p>
            <a:pPr marL="457200" lvl="0" indent="-342900" algn="l" rtl="0">
              <a:lnSpc>
                <a:spcPct val="115000"/>
              </a:lnSpc>
              <a:spcBef>
                <a:spcPts val="0"/>
              </a:spcBef>
              <a:spcAft>
                <a:spcPts val="0"/>
              </a:spcAft>
              <a:buSzPts val="1800"/>
              <a:buChar char="▶"/>
            </a:pPr>
            <a:r>
              <a:rPr lang="en"/>
              <a:t>If there are vehicles waiting in the opposite direction, one of them should be allowed to proceed. This is illustrated below:</a:t>
            </a:r>
            <a:endParaRPr/>
          </a:p>
        </p:txBody>
      </p:sp>
      <p:sp>
        <p:nvSpPr>
          <p:cNvPr id="623" name="Google Shape;623;p74"/>
          <p:cNvSpPr txBox="1">
            <a:spLocks noGrp="1"/>
          </p:cNvSpPr>
          <p:nvPr>
            <p:ph type="sldNum" idx="12"/>
          </p:nvPr>
        </p:nvSpPr>
        <p:spPr>
          <a:xfrm>
            <a:off x="7926317" y="4663225"/>
            <a:ext cx="1094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32</a:t>
            </a:fld>
            <a:endParaRPr/>
          </a:p>
        </p:txBody>
      </p:sp>
      <p:cxnSp>
        <p:nvCxnSpPr>
          <p:cNvPr id="624" name="Google Shape;624;p74"/>
          <p:cNvCxnSpPr/>
          <p:nvPr/>
        </p:nvCxnSpPr>
        <p:spPr>
          <a:xfrm>
            <a:off x="1461825" y="3681675"/>
            <a:ext cx="5947800" cy="0"/>
          </a:xfrm>
          <a:prstGeom prst="straightConnector1">
            <a:avLst/>
          </a:prstGeom>
          <a:noFill/>
          <a:ln w="28575" cap="flat" cmpd="sng">
            <a:solidFill>
              <a:schemeClr val="dk2"/>
            </a:solidFill>
            <a:prstDash val="solid"/>
            <a:round/>
            <a:headEnd type="none" w="sm" len="sm"/>
            <a:tailEnd type="none" w="sm" len="sm"/>
          </a:ln>
        </p:spPr>
      </p:cxnSp>
      <p:cxnSp>
        <p:nvCxnSpPr>
          <p:cNvPr id="625" name="Google Shape;625;p74"/>
          <p:cNvCxnSpPr/>
          <p:nvPr/>
        </p:nvCxnSpPr>
        <p:spPr>
          <a:xfrm>
            <a:off x="1461825" y="2683900"/>
            <a:ext cx="5947800" cy="0"/>
          </a:xfrm>
          <a:prstGeom prst="straightConnector1">
            <a:avLst/>
          </a:prstGeom>
          <a:noFill/>
          <a:ln w="28575" cap="flat" cmpd="sng">
            <a:solidFill>
              <a:schemeClr val="dk2"/>
            </a:solidFill>
            <a:prstDash val="solid"/>
            <a:round/>
            <a:headEnd type="none" w="sm" len="sm"/>
            <a:tailEnd type="none" w="sm" len="sm"/>
          </a:ln>
        </p:spPr>
      </p:cxnSp>
      <p:sp>
        <p:nvSpPr>
          <p:cNvPr id="626" name="Google Shape;626;p74"/>
          <p:cNvSpPr/>
          <p:nvPr/>
        </p:nvSpPr>
        <p:spPr>
          <a:xfrm>
            <a:off x="38675" y="3418675"/>
            <a:ext cx="510600" cy="510600"/>
          </a:xfrm>
          <a:prstGeom prst="ellipse">
            <a:avLst/>
          </a:prstGeom>
          <a:solidFill>
            <a:srgbClr val="0035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74"/>
          <p:cNvSpPr/>
          <p:nvPr/>
        </p:nvSpPr>
        <p:spPr>
          <a:xfrm>
            <a:off x="688375" y="3418675"/>
            <a:ext cx="510600" cy="510600"/>
          </a:xfrm>
          <a:prstGeom prst="ellipse">
            <a:avLst/>
          </a:prstGeom>
          <a:solidFill>
            <a:srgbClr val="0035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74"/>
          <p:cNvSpPr/>
          <p:nvPr/>
        </p:nvSpPr>
        <p:spPr>
          <a:xfrm>
            <a:off x="7639200" y="2351875"/>
            <a:ext cx="510600" cy="510600"/>
          </a:xfrm>
          <a:prstGeom prst="ellipse">
            <a:avLst/>
          </a:prstGeom>
          <a:solidFill>
            <a:srgbClr val="0035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p74"/>
          <p:cNvSpPr/>
          <p:nvPr/>
        </p:nvSpPr>
        <p:spPr>
          <a:xfrm>
            <a:off x="8288900" y="2351875"/>
            <a:ext cx="510600" cy="510600"/>
          </a:xfrm>
          <a:prstGeom prst="ellipse">
            <a:avLst/>
          </a:prstGeom>
          <a:solidFill>
            <a:srgbClr val="0035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630" name="Google Shape;630;p74"/>
          <p:cNvCxnSpPr/>
          <p:nvPr/>
        </p:nvCxnSpPr>
        <p:spPr>
          <a:xfrm rot="10800000">
            <a:off x="3325875" y="2405450"/>
            <a:ext cx="1531500" cy="0"/>
          </a:xfrm>
          <a:prstGeom prst="straightConnector1">
            <a:avLst/>
          </a:prstGeom>
          <a:noFill/>
          <a:ln w="19050" cap="flat" cmpd="sng">
            <a:solidFill>
              <a:schemeClr val="dk2"/>
            </a:solidFill>
            <a:prstDash val="solid"/>
            <a:round/>
            <a:headEnd type="none" w="sm" len="sm"/>
            <a:tailEnd type="triangle" w="med" len="med"/>
          </a:ln>
        </p:spPr>
      </p:cxnSp>
      <p:cxnSp>
        <p:nvCxnSpPr>
          <p:cNvPr id="631" name="Google Shape;631;p74"/>
          <p:cNvCxnSpPr/>
          <p:nvPr/>
        </p:nvCxnSpPr>
        <p:spPr>
          <a:xfrm>
            <a:off x="7672425" y="3216775"/>
            <a:ext cx="717000" cy="0"/>
          </a:xfrm>
          <a:prstGeom prst="straightConnector1">
            <a:avLst/>
          </a:prstGeom>
          <a:noFill/>
          <a:ln w="19050" cap="flat" cmpd="sng">
            <a:solidFill>
              <a:schemeClr val="dk2"/>
            </a:solidFill>
            <a:prstDash val="solid"/>
            <a:round/>
            <a:headEnd type="none" w="sm" len="sm"/>
            <a:tailEnd type="triangle" w="med" len="med"/>
          </a:ln>
        </p:spPr>
      </p:cxnSp>
      <p:sp>
        <p:nvSpPr>
          <p:cNvPr id="632" name="Google Shape;632;p74"/>
          <p:cNvSpPr/>
          <p:nvPr/>
        </p:nvSpPr>
        <p:spPr>
          <a:xfrm>
            <a:off x="7584825" y="2961475"/>
            <a:ext cx="510600" cy="510600"/>
          </a:xfrm>
          <a:prstGeom prst="ellipse">
            <a:avLst/>
          </a:prstGeom>
          <a:solidFill>
            <a:srgbClr val="0035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633" name="Google Shape;633;p74"/>
          <p:cNvCxnSpPr>
            <a:stCxn id="628" idx="2"/>
          </p:cNvCxnSpPr>
          <p:nvPr/>
        </p:nvCxnSpPr>
        <p:spPr>
          <a:xfrm flipH="1">
            <a:off x="5762400" y="2607175"/>
            <a:ext cx="1876800" cy="609600"/>
          </a:xfrm>
          <a:prstGeom prst="bentConnector3">
            <a:avLst>
              <a:gd name="adj1" fmla="val 8930"/>
            </a:avLst>
          </a:prstGeom>
          <a:noFill/>
          <a:ln w="19050" cap="flat" cmpd="sng">
            <a:solidFill>
              <a:schemeClr val="dk2"/>
            </a:solidFill>
            <a:prstDash val="dash"/>
            <a:round/>
            <a:headEnd type="none" w="sm" len="sm"/>
            <a:tailEnd type="triangle" w="med" len="med"/>
          </a:ln>
        </p:spPr>
      </p:cxnSp>
      <p:sp>
        <p:nvSpPr>
          <p:cNvPr id="634" name="Google Shape;634;p74"/>
          <p:cNvSpPr txBox="1"/>
          <p:nvPr/>
        </p:nvSpPr>
        <p:spPr>
          <a:xfrm>
            <a:off x="0" y="4149300"/>
            <a:ext cx="9144000" cy="954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 sz="2500" b="0" i="0" u="none" strike="noStrike" cap="none">
                <a:solidFill>
                  <a:srgbClr val="3F51B5"/>
                </a:solidFill>
                <a:latin typeface="Courier Prime"/>
                <a:ea typeface="Courier Prime"/>
                <a:cs typeface="Courier Prime"/>
                <a:sym typeface="Courier Prime"/>
              </a:rPr>
              <a:t>if</a:t>
            </a:r>
            <a:r>
              <a:rPr lang="en" sz="2500" b="0" i="0" u="none" strike="noStrike" cap="none">
                <a:solidFill>
                  <a:srgbClr val="37474F"/>
                </a:solidFill>
                <a:latin typeface="Courier Prime"/>
                <a:ea typeface="Courier Prime"/>
                <a:cs typeface="Courier Prime"/>
                <a:sym typeface="Courier Prime"/>
              </a:rPr>
              <a:t>(bridge.numCars == </a:t>
            </a:r>
            <a:r>
              <a:rPr lang="en" sz="2500" b="0" i="0" u="none" strike="noStrike" cap="none">
                <a:solidFill>
                  <a:srgbClr val="C53929"/>
                </a:solidFill>
                <a:latin typeface="Courier Prime"/>
                <a:ea typeface="Courier Prime"/>
                <a:cs typeface="Courier Prime"/>
                <a:sym typeface="Courier Prime"/>
              </a:rPr>
              <a:t>0</a:t>
            </a:r>
            <a:r>
              <a:rPr lang="en" sz="2500" b="0" i="0" u="none" strike="noStrike" cap="none">
                <a:solidFill>
                  <a:srgbClr val="37474F"/>
                </a:solidFill>
                <a:latin typeface="Courier Prime"/>
                <a:ea typeface="Courier Prime"/>
                <a:cs typeface="Courier Prime"/>
                <a:sym typeface="Courier Prime"/>
              </a:rPr>
              <a:t> &amp;&amp; rightCars != </a:t>
            </a:r>
            <a:r>
              <a:rPr lang="en" sz="2500" b="0" i="0" u="none" strike="noStrike" cap="none">
                <a:solidFill>
                  <a:srgbClr val="C53929"/>
                </a:solidFill>
                <a:latin typeface="Courier Prime"/>
                <a:ea typeface="Courier Prime"/>
                <a:cs typeface="Courier Prime"/>
                <a:sym typeface="Courier Prime"/>
              </a:rPr>
              <a:t>0</a:t>
            </a:r>
            <a:r>
              <a:rPr lang="en" sz="2500" b="0" i="0" u="none" strike="noStrike" cap="none">
                <a:solidFill>
                  <a:srgbClr val="37474F"/>
                </a:solidFill>
                <a:latin typeface="Courier Prime"/>
                <a:ea typeface="Courier Prime"/>
                <a:cs typeface="Courier Prime"/>
                <a:sym typeface="Courier Prime"/>
              </a:rPr>
              <a:t>) signal(right, bridgelock)</a:t>
            </a:r>
            <a:endParaRPr sz="2500" b="0" i="0" u="none" strike="noStrike" cap="none">
              <a:solidFill>
                <a:srgbClr val="37474F"/>
              </a:solidFill>
              <a:latin typeface="Courier Prime"/>
              <a:ea typeface="Courier Prime"/>
              <a:cs typeface="Courier Prime"/>
              <a:sym typeface="Courier Prim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75"/>
          <p:cNvSpPr txBox="1">
            <a:spLocks noGrp="1"/>
          </p:cNvSpPr>
          <p:nvPr>
            <p:ph type="title"/>
          </p:nvPr>
        </p:nvSpPr>
        <p:spPr>
          <a:xfrm>
            <a:off x="311700" y="64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The Bridge Problem</a:t>
            </a:r>
            <a:endParaRPr/>
          </a:p>
        </p:txBody>
      </p:sp>
      <p:sp>
        <p:nvSpPr>
          <p:cNvPr id="640" name="Google Shape;640;p75"/>
          <p:cNvSpPr txBox="1">
            <a:spLocks noGrp="1"/>
          </p:cNvSpPr>
          <p:nvPr>
            <p:ph type="body" idx="1"/>
          </p:nvPr>
        </p:nvSpPr>
        <p:spPr>
          <a:xfrm>
            <a:off x="311700" y="899025"/>
            <a:ext cx="8520600" cy="1382700"/>
          </a:xfrm>
          <a:prstGeom prst="rect">
            <a:avLst/>
          </a:prstGeom>
          <a:noFill/>
          <a:ln>
            <a:noFill/>
          </a:ln>
        </p:spPr>
        <p:txBody>
          <a:bodyPr spcFirstLastPara="1" wrap="square" lIns="91425" tIns="91425" rIns="91425" bIns="91425" anchor="ctr" anchorCtr="0">
            <a:normAutofit/>
          </a:bodyPr>
          <a:lstStyle/>
          <a:p>
            <a:pPr marL="457200" lvl="0" indent="-342900" algn="l" rtl="0">
              <a:lnSpc>
                <a:spcPct val="115000"/>
              </a:lnSpc>
              <a:spcBef>
                <a:spcPts val="0"/>
              </a:spcBef>
              <a:spcAft>
                <a:spcPts val="0"/>
              </a:spcAft>
              <a:buSzPts val="1800"/>
              <a:buChar char="▶"/>
            </a:pPr>
            <a:r>
              <a:rPr lang="en"/>
              <a:t>Or, if there is no vehicle waiting in the opposite direction, then let the waiting vehicle in the same direction to proceed.</a:t>
            </a:r>
            <a:endParaRPr/>
          </a:p>
        </p:txBody>
      </p:sp>
      <p:sp>
        <p:nvSpPr>
          <p:cNvPr id="641" name="Google Shape;641;p75"/>
          <p:cNvSpPr txBox="1">
            <a:spLocks noGrp="1"/>
          </p:cNvSpPr>
          <p:nvPr>
            <p:ph type="sldNum" idx="12"/>
          </p:nvPr>
        </p:nvSpPr>
        <p:spPr>
          <a:xfrm>
            <a:off x="7926317" y="4663225"/>
            <a:ext cx="1094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33</a:t>
            </a:fld>
            <a:endParaRPr/>
          </a:p>
        </p:txBody>
      </p:sp>
      <p:cxnSp>
        <p:nvCxnSpPr>
          <p:cNvPr id="642" name="Google Shape;642;p75"/>
          <p:cNvCxnSpPr/>
          <p:nvPr/>
        </p:nvCxnSpPr>
        <p:spPr>
          <a:xfrm>
            <a:off x="1461825" y="3681675"/>
            <a:ext cx="5947800" cy="0"/>
          </a:xfrm>
          <a:prstGeom prst="straightConnector1">
            <a:avLst/>
          </a:prstGeom>
          <a:noFill/>
          <a:ln w="28575" cap="flat" cmpd="sng">
            <a:solidFill>
              <a:schemeClr val="dk2"/>
            </a:solidFill>
            <a:prstDash val="solid"/>
            <a:round/>
            <a:headEnd type="none" w="sm" len="sm"/>
            <a:tailEnd type="none" w="sm" len="sm"/>
          </a:ln>
        </p:spPr>
      </p:cxnSp>
      <p:cxnSp>
        <p:nvCxnSpPr>
          <p:cNvPr id="643" name="Google Shape;643;p75"/>
          <p:cNvCxnSpPr/>
          <p:nvPr/>
        </p:nvCxnSpPr>
        <p:spPr>
          <a:xfrm>
            <a:off x="1461825" y="2683900"/>
            <a:ext cx="5947800" cy="0"/>
          </a:xfrm>
          <a:prstGeom prst="straightConnector1">
            <a:avLst/>
          </a:prstGeom>
          <a:noFill/>
          <a:ln w="28575" cap="flat" cmpd="sng">
            <a:solidFill>
              <a:schemeClr val="dk2"/>
            </a:solidFill>
            <a:prstDash val="solid"/>
            <a:round/>
            <a:headEnd type="none" w="sm" len="sm"/>
            <a:tailEnd type="none" w="sm" len="sm"/>
          </a:ln>
        </p:spPr>
      </p:cxnSp>
      <p:sp>
        <p:nvSpPr>
          <p:cNvPr id="644" name="Google Shape;644;p75"/>
          <p:cNvSpPr/>
          <p:nvPr/>
        </p:nvSpPr>
        <p:spPr>
          <a:xfrm>
            <a:off x="38675" y="3418675"/>
            <a:ext cx="510600" cy="510600"/>
          </a:xfrm>
          <a:prstGeom prst="ellipse">
            <a:avLst/>
          </a:prstGeom>
          <a:solidFill>
            <a:srgbClr val="0035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5" name="Google Shape;645;p75"/>
          <p:cNvSpPr/>
          <p:nvPr/>
        </p:nvSpPr>
        <p:spPr>
          <a:xfrm>
            <a:off x="688375" y="3418675"/>
            <a:ext cx="510600" cy="510600"/>
          </a:xfrm>
          <a:prstGeom prst="ellipse">
            <a:avLst/>
          </a:prstGeom>
          <a:solidFill>
            <a:srgbClr val="0035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646" name="Google Shape;646;p75"/>
          <p:cNvCxnSpPr/>
          <p:nvPr/>
        </p:nvCxnSpPr>
        <p:spPr>
          <a:xfrm>
            <a:off x="7672425" y="3216775"/>
            <a:ext cx="717000" cy="0"/>
          </a:xfrm>
          <a:prstGeom prst="straightConnector1">
            <a:avLst/>
          </a:prstGeom>
          <a:noFill/>
          <a:ln w="19050" cap="flat" cmpd="sng">
            <a:solidFill>
              <a:schemeClr val="dk2"/>
            </a:solidFill>
            <a:prstDash val="solid"/>
            <a:round/>
            <a:headEnd type="none" w="sm" len="sm"/>
            <a:tailEnd type="triangle" w="med" len="med"/>
          </a:ln>
        </p:spPr>
      </p:cxnSp>
      <p:sp>
        <p:nvSpPr>
          <p:cNvPr id="647" name="Google Shape;647;p75"/>
          <p:cNvSpPr/>
          <p:nvPr/>
        </p:nvSpPr>
        <p:spPr>
          <a:xfrm>
            <a:off x="7584825" y="2961475"/>
            <a:ext cx="510600" cy="510600"/>
          </a:xfrm>
          <a:prstGeom prst="ellipse">
            <a:avLst/>
          </a:prstGeom>
          <a:solidFill>
            <a:srgbClr val="0035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648" name="Google Shape;648;p75"/>
          <p:cNvCxnSpPr/>
          <p:nvPr/>
        </p:nvCxnSpPr>
        <p:spPr>
          <a:xfrm>
            <a:off x="3325875" y="2405450"/>
            <a:ext cx="1531500" cy="0"/>
          </a:xfrm>
          <a:prstGeom prst="straightConnector1">
            <a:avLst/>
          </a:prstGeom>
          <a:noFill/>
          <a:ln w="19050" cap="flat" cmpd="sng">
            <a:solidFill>
              <a:schemeClr val="dk2"/>
            </a:solidFill>
            <a:prstDash val="solid"/>
            <a:round/>
            <a:headEnd type="none" w="sm" len="sm"/>
            <a:tailEnd type="triangle" w="med" len="med"/>
          </a:ln>
        </p:spPr>
      </p:cxnSp>
      <p:cxnSp>
        <p:nvCxnSpPr>
          <p:cNvPr id="649" name="Google Shape;649;p75"/>
          <p:cNvCxnSpPr/>
          <p:nvPr/>
        </p:nvCxnSpPr>
        <p:spPr>
          <a:xfrm rot="10800000" flipH="1">
            <a:off x="943675" y="3194275"/>
            <a:ext cx="1446300" cy="224400"/>
          </a:xfrm>
          <a:prstGeom prst="bentConnector2">
            <a:avLst/>
          </a:prstGeom>
          <a:noFill/>
          <a:ln w="19050" cap="flat" cmpd="sng">
            <a:solidFill>
              <a:schemeClr val="dk2"/>
            </a:solidFill>
            <a:prstDash val="dash"/>
            <a:round/>
            <a:headEnd type="none" w="sm" len="sm"/>
            <a:tailEnd type="triangle" w="med" len="med"/>
          </a:ln>
        </p:spPr>
      </p:cxnSp>
      <p:sp>
        <p:nvSpPr>
          <p:cNvPr id="650" name="Google Shape;650;p75"/>
          <p:cNvSpPr txBox="1"/>
          <p:nvPr/>
        </p:nvSpPr>
        <p:spPr>
          <a:xfrm>
            <a:off x="0" y="4149300"/>
            <a:ext cx="9144000" cy="954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 sz="2500" b="0" i="0" u="none" strike="noStrike" cap="none">
                <a:solidFill>
                  <a:srgbClr val="3F51B5"/>
                </a:solidFill>
                <a:latin typeface="Courier Prime"/>
                <a:ea typeface="Courier Prime"/>
                <a:cs typeface="Courier Prime"/>
                <a:sym typeface="Courier Prime"/>
              </a:rPr>
              <a:t>if</a:t>
            </a:r>
            <a:r>
              <a:rPr lang="en" sz="2500" b="0" i="0" u="none" strike="noStrike" cap="none">
                <a:solidFill>
                  <a:srgbClr val="37474F"/>
                </a:solidFill>
                <a:latin typeface="Courier Prime"/>
                <a:ea typeface="Courier Prime"/>
                <a:cs typeface="Courier Prime"/>
                <a:sym typeface="Courier Prime"/>
              </a:rPr>
              <a:t>(bridge.numCars == </a:t>
            </a:r>
            <a:r>
              <a:rPr lang="en" sz="2500" b="0" i="0" u="none" strike="noStrike" cap="none">
                <a:solidFill>
                  <a:srgbClr val="C53929"/>
                </a:solidFill>
                <a:latin typeface="Courier Prime"/>
                <a:ea typeface="Courier Prime"/>
                <a:cs typeface="Courier Prime"/>
                <a:sym typeface="Courier Prime"/>
              </a:rPr>
              <a:t>0</a:t>
            </a:r>
            <a:r>
              <a:rPr lang="en" sz="2500" b="0" i="0" u="none" strike="noStrike" cap="none">
                <a:solidFill>
                  <a:srgbClr val="37474F"/>
                </a:solidFill>
                <a:latin typeface="Courier Prime"/>
                <a:ea typeface="Courier Prime"/>
                <a:cs typeface="Courier Prime"/>
                <a:sym typeface="Courier Prime"/>
              </a:rPr>
              <a:t> &amp;&amp; rightCars == </a:t>
            </a:r>
            <a:r>
              <a:rPr lang="en" sz="2500" b="0" i="0" u="none" strike="noStrike" cap="none">
                <a:solidFill>
                  <a:srgbClr val="C53929"/>
                </a:solidFill>
                <a:latin typeface="Courier Prime"/>
                <a:ea typeface="Courier Prime"/>
                <a:cs typeface="Courier Prime"/>
                <a:sym typeface="Courier Prime"/>
              </a:rPr>
              <a:t>0</a:t>
            </a:r>
            <a:r>
              <a:rPr lang="en" sz="2500" b="0" i="0" u="none" strike="noStrike" cap="none">
                <a:solidFill>
                  <a:srgbClr val="37474F"/>
                </a:solidFill>
                <a:latin typeface="Courier Prime"/>
                <a:ea typeface="Courier Prime"/>
                <a:cs typeface="Courier Prime"/>
                <a:sym typeface="Courier Prime"/>
              </a:rPr>
              <a:t>) signal(left, bridgelock)</a:t>
            </a:r>
            <a:endParaRPr sz="2500" b="0" i="0" u="none" strike="noStrike" cap="none">
              <a:solidFill>
                <a:srgbClr val="37474F"/>
              </a:solidFill>
              <a:latin typeface="Courier Prime"/>
              <a:ea typeface="Courier Prime"/>
              <a:cs typeface="Courier Prime"/>
              <a:sym typeface="Courier Prim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76"/>
          <p:cNvSpPr txBox="1">
            <a:spLocks noGrp="1"/>
          </p:cNvSpPr>
          <p:nvPr>
            <p:ph type="title"/>
          </p:nvPr>
        </p:nvSpPr>
        <p:spPr>
          <a:xfrm>
            <a:off x="311700" y="64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Problem with the Bridge Problem</a:t>
            </a:r>
            <a:endParaRPr/>
          </a:p>
        </p:txBody>
      </p:sp>
      <p:sp>
        <p:nvSpPr>
          <p:cNvPr id="656" name="Google Shape;656;p76"/>
          <p:cNvSpPr txBox="1">
            <a:spLocks noGrp="1"/>
          </p:cNvSpPr>
          <p:nvPr>
            <p:ph type="body" idx="1"/>
          </p:nvPr>
        </p:nvSpPr>
        <p:spPr>
          <a:xfrm>
            <a:off x="311700" y="899025"/>
            <a:ext cx="8520600" cy="1382700"/>
          </a:xfrm>
          <a:prstGeom prst="rect">
            <a:avLst/>
          </a:prstGeom>
          <a:noFill/>
          <a:ln>
            <a:noFill/>
          </a:ln>
        </p:spPr>
        <p:txBody>
          <a:bodyPr spcFirstLastPara="1" wrap="square" lIns="91425" tIns="91425" rIns="91425" bIns="91425" anchor="ctr" anchorCtr="0">
            <a:normAutofit fontScale="92500"/>
          </a:bodyPr>
          <a:lstStyle/>
          <a:p>
            <a:pPr marL="457200" lvl="0" indent="-342900" algn="l" rtl="0">
              <a:lnSpc>
                <a:spcPct val="115000"/>
              </a:lnSpc>
              <a:spcBef>
                <a:spcPts val="0"/>
              </a:spcBef>
              <a:spcAft>
                <a:spcPts val="0"/>
              </a:spcAft>
              <a:buSzPts val="1800"/>
              <a:buChar char="▶"/>
            </a:pPr>
            <a:r>
              <a:rPr lang="en"/>
              <a:t>Consider Case 1: there are other vehicles on the bridge</a:t>
            </a:r>
            <a:endParaRPr/>
          </a:p>
          <a:p>
            <a:pPr marL="914400" lvl="1" indent="-317500" algn="l" rtl="0">
              <a:lnSpc>
                <a:spcPct val="115000"/>
              </a:lnSpc>
              <a:spcBef>
                <a:spcPts val="0"/>
              </a:spcBef>
              <a:spcAft>
                <a:spcPts val="0"/>
              </a:spcAft>
              <a:buSzPts val="1400"/>
              <a:buChar char="○"/>
            </a:pPr>
            <a:r>
              <a:rPr lang="en"/>
              <a:t>Shown below</a:t>
            </a:r>
            <a:endParaRPr/>
          </a:p>
          <a:p>
            <a:pPr marL="914400" lvl="1" indent="-317500" algn="l" rtl="0">
              <a:lnSpc>
                <a:spcPct val="115000"/>
              </a:lnSpc>
              <a:spcBef>
                <a:spcPts val="0"/>
              </a:spcBef>
              <a:spcAft>
                <a:spcPts val="0"/>
              </a:spcAft>
              <a:buSzPts val="1400"/>
              <a:buChar char="○"/>
            </a:pPr>
            <a:r>
              <a:rPr lang="en"/>
              <a:t>In this case, one vehicle in the same direction should be allowed to proceed</a:t>
            </a:r>
            <a:endParaRPr/>
          </a:p>
          <a:p>
            <a:pPr marL="457200" lvl="0" indent="-342900" algn="l" rtl="0">
              <a:lnSpc>
                <a:spcPct val="115000"/>
              </a:lnSpc>
              <a:spcBef>
                <a:spcPts val="0"/>
              </a:spcBef>
              <a:spcAft>
                <a:spcPts val="0"/>
              </a:spcAft>
              <a:buSzPts val="1800"/>
              <a:buChar char="▶"/>
            </a:pPr>
            <a:r>
              <a:rPr lang="en"/>
              <a:t>But what if there are </a:t>
            </a:r>
            <a:r>
              <a:rPr lang="en" b="1"/>
              <a:t>infinite number of vehicles</a:t>
            </a:r>
            <a:r>
              <a:rPr lang="en"/>
              <a:t> on the left?</a:t>
            </a:r>
            <a:endParaRPr/>
          </a:p>
          <a:p>
            <a:pPr marL="914400" lvl="1" indent="-317500" algn="l" rtl="0">
              <a:lnSpc>
                <a:spcPct val="115000"/>
              </a:lnSpc>
              <a:spcBef>
                <a:spcPts val="0"/>
              </a:spcBef>
              <a:spcAft>
                <a:spcPts val="0"/>
              </a:spcAft>
              <a:buSzPts val="1400"/>
              <a:buChar char="○"/>
            </a:pPr>
            <a:r>
              <a:rPr lang="en"/>
              <a:t>Will the vehicles on the right ever get to go?</a:t>
            </a:r>
            <a:endParaRPr/>
          </a:p>
        </p:txBody>
      </p:sp>
      <p:sp>
        <p:nvSpPr>
          <p:cNvPr id="657" name="Google Shape;657;p76"/>
          <p:cNvSpPr txBox="1">
            <a:spLocks noGrp="1"/>
          </p:cNvSpPr>
          <p:nvPr>
            <p:ph type="sldNum" idx="12"/>
          </p:nvPr>
        </p:nvSpPr>
        <p:spPr>
          <a:xfrm>
            <a:off x="7926317" y="4663225"/>
            <a:ext cx="1094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34</a:t>
            </a:fld>
            <a:endParaRPr/>
          </a:p>
        </p:txBody>
      </p:sp>
      <p:cxnSp>
        <p:nvCxnSpPr>
          <p:cNvPr id="658" name="Google Shape;658;p76"/>
          <p:cNvCxnSpPr/>
          <p:nvPr/>
        </p:nvCxnSpPr>
        <p:spPr>
          <a:xfrm>
            <a:off x="1461825" y="3681675"/>
            <a:ext cx="5947800" cy="0"/>
          </a:xfrm>
          <a:prstGeom prst="straightConnector1">
            <a:avLst/>
          </a:prstGeom>
          <a:noFill/>
          <a:ln w="28575" cap="flat" cmpd="sng">
            <a:solidFill>
              <a:schemeClr val="dk2"/>
            </a:solidFill>
            <a:prstDash val="solid"/>
            <a:round/>
            <a:headEnd type="none" w="sm" len="sm"/>
            <a:tailEnd type="none" w="sm" len="sm"/>
          </a:ln>
        </p:spPr>
      </p:cxnSp>
      <p:cxnSp>
        <p:nvCxnSpPr>
          <p:cNvPr id="659" name="Google Shape;659;p76"/>
          <p:cNvCxnSpPr/>
          <p:nvPr/>
        </p:nvCxnSpPr>
        <p:spPr>
          <a:xfrm>
            <a:off x="1461825" y="2683900"/>
            <a:ext cx="5947800" cy="0"/>
          </a:xfrm>
          <a:prstGeom prst="straightConnector1">
            <a:avLst/>
          </a:prstGeom>
          <a:noFill/>
          <a:ln w="28575" cap="flat" cmpd="sng">
            <a:solidFill>
              <a:schemeClr val="dk2"/>
            </a:solidFill>
            <a:prstDash val="solid"/>
            <a:round/>
            <a:headEnd type="none" w="sm" len="sm"/>
            <a:tailEnd type="none" w="sm" len="sm"/>
          </a:ln>
        </p:spPr>
      </p:cxnSp>
      <p:sp>
        <p:nvSpPr>
          <p:cNvPr id="660" name="Google Shape;660;p76"/>
          <p:cNvSpPr/>
          <p:nvPr/>
        </p:nvSpPr>
        <p:spPr>
          <a:xfrm>
            <a:off x="38675" y="3418675"/>
            <a:ext cx="510600" cy="510600"/>
          </a:xfrm>
          <a:prstGeom prst="ellipse">
            <a:avLst/>
          </a:prstGeom>
          <a:solidFill>
            <a:srgbClr val="0035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1" name="Google Shape;661;p76"/>
          <p:cNvSpPr/>
          <p:nvPr/>
        </p:nvSpPr>
        <p:spPr>
          <a:xfrm>
            <a:off x="688375" y="3418675"/>
            <a:ext cx="510600" cy="510600"/>
          </a:xfrm>
          <a:prstGeom prst="ellipse">
            <a:avLst/>
          </a:prstGeom>
          <a:solidFill>
            <a:srgbClr val="0035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2" name="Google Shape;662;p76"/>
          <p:cNvSpPr/>
          <p:nvPr/>
        </p:nvSpPr>
        <p:spPr>
          <a:xfrm>
            <a:off x="3106725" y="2961475"/>
            <a:ext cx="510600" cy="510600"/>
          </a:xfrm>
          <a:prstGeom prst="ellipse">
            <a:avLst/>
          </a:prstGeom>
          <a:solidFill>
            <a:srgbClr val="0035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3" name="Google Shape;663;p76"/>
          <p:cNvSpPr/>
          <p:nvPr/>
        </p:nvSpPr>
        <p:spPr>
          <a:xfrm>
            <a:off x="3756425" y="2961475"/>
            <a:ext cx="510600" cy="510600"/>
          </a:xfrm>
          <a:prstGeom prst="ellipse">
            <a:avLst/>
          </a:prstGeom>
          <a:solidFill>
            <a:srgbClr val="0035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4" name="Google Shape;664;p76"/>
          <p:cNvSpPr/>
          <p:nvPr/>
        </p:nvSpPr>
        <p:spPr>
          <a:xfrm>
            <a:off x="7639200" y="2351875"/>
            <a:ext cx="510600" cy="510600"/>
          </a:xfrm>
          <a:prstGeom prst="ellipse">
            <a:avLst/>
          </a:prstGeom>
          <a:solidFill>
            <a:srgbClr val="0035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5" name="Google Shape;665;p76"/>
          <p:cNvSpPr/>
          <p:nvPr/>
        </p:nvSpPr>
        <p:spPr>
          <a:xfrm>
            <a:off x="8288900" y="2351875"/>
            <a:ext cx="510600" cy="510600"/>
          </a:xfrm>
          <a:prstGeom prst="ellipse">
            <a:avLst/>
          </a:prstGeom>
          <a:solidFill>
            <a:srgbClr val="0035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666" name="Google Shape;666;p76"/>
          <p:cNvCxnSpPr/>
          <p:nvPr/>
        </p:nvCxnSpPr>
        <p:spPr>
          <a:xfrm>
            <a:off x="3325875" y="2405450"/>
            <a:ext cx="1531500" cy="0"/>
          </a:xfrm>
          <a:prstGeom prst="straightConnector1">
            <a:avLst/>
          </a:prstGeom>
          <a:noFill/>
          <a:ln w="19050" cap="flat" cmpd="sng">
            <a:solidFill>
              <a:schemeClr val="dk2"/>
            </a:solidFill>
            <a:prstDash val="solid"/>
            <a:round/>
            <a:headEnd type="none" w="sm" len="sm"/>
            <a:tailEnd type="triangle" w="med" len="med"/>
          </a:ln>
        </p:spPr>
      </p:cxnSp>
      <p:cxnSp>
        <p:nvCxnSpPr>
          <p:cNvPr id="667" name="Google Shape;667;p76"/>
          <p:cNvCxnSpPr/>
          <p:nvPr/>
        </p:nvCxnSpPr>
        <p:spPr>
          <a:xfrm>
            <a:off x="7139025" y="3216775"/>
            <a:ext cx="717000" cy="0"/>
          </a:xfrm>
          <a:prstGeom prst="straightConnector1">
            <a:avLst/>
          </a:prstGeom>
          <a:noFill/>
          <a:ln w="19050" cap="flat" cmpd="sng">
            <a:solidFill>
              <a:schemeClr val="dk2"/>
            </a:solidFill>
            <a:prstDash val="solid"/>
            <a:round/>
            <a:headEnd type="none" w="sm" len="sm"/>
            <a:tailEnd type="triangle" w="med" len="med"/>
          </a:ln>
        </p:spPr>
      </p:cxnSp>
      <p:sp>
        <p:nvSpPr>
          <p:cNvPr id="668" name="Google Shape;668;p76"/>
          <p:cNvSpPr/>
          <p:nvPr/>
        </p:nvSpPr>
        <p:spPr>
          <a:xfrm>
            <a:off x="6899025" y="2961475"/>
            <a:ext cx="510600" cy="510600"/>
          </a:xfrm>
          <a:prstGeom prst="ellipse">
            <a:avLst/>
          </a:prstGeom>
          <a:solidFill>
            <a:srgbClr val="0035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669" name="Google Shape;669;p76"/>
          <p:cNvCxnSpPr>
            <a:stCxn id="661" idx="0"/>
          </p:cNvCxnSpPr>
          <p:nvPr/>
        </p:nvCxnSpPr>
        <p:spPr>
          <a:xfrm rot="-5400000">
            <a:off x="1554625" y="2583325"/>
            <a:ext cx="224400" cy="1446300"/>
          </a:xfrm>
          <a:prstGeom prst="bentConnector2">
            <a:avLst/>
          </a:prstGeom>
          <a:noFill/>
          <a:ln w="19050" cap="flat" cmpd="sng">
            <a:solidFill>
              <a:schemeClr val="dk2"/>
            </a:solidFill>
            <a:prstDash val="dash"/>
            <a:round/>
            <a:headEnd type="none" w="sm" len="sm"/>
            <a:tailEnd type="triangle" w="med" len="med"/>
          </a:ln>
        </p:spPr>
      </p:cxnSp>
      <p:sp>
        <p:nvSpPr>
          <p:cNvPr id="670" name="Google Shape;670;p76"/>
          <p:cNvSpPr txBox="1"/>
          <p:nvPr/>
        </p:nvSpPr>
        <p:spPr>
          <a:xfrm>
            <a:off x="0" y="4599325"/>
            <a:ext cx="91440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2400"/>
              <a:buFont typeface="Arial"/>
              <a:buNone/>
            </a:pPr>
            <a:r>
              <a:rPr lang="en" sz="2400" b="0" i="0" u="none" strike="noStrike" cap="none">
                <a:solidFill>
                  <a:srgbClr val="3F51B5"/>
                </a:solidFill>
                <a:latin typeface="Courier Prime"/>
                <a:ea typeface="Courier Prime"/>
                <a:cs typeface="Courier Prime"/>
                <a:sym typeface="Courier Prime"/>
              </a:rPr>
              <a:t>if</a:t>
            </a:r>
            <a:r>
              <a:rPr lang="en" sz="2400" b="0" i="0" u="none" strike="noStrike" cap="none">
                <a:solidFill>
                  <a:srgbClr val="37474F"/>
                </a:solidFill>
                <a:latin typeface="Courier Prime"/>
                <a:ea typeface="Courier Prime"/>
                <a:cs typeface="Courier Prime"/>
                <a:sym typeface="Courier Prime"/>
              </a:rPr>
              <a:t>(bridge.numCars != </a:t>
            </a:r>
            <a:r>
              <a:rPr lang="en" sz="2400" b="0" i="0" u="none" strike="noStrike" cap="none">
                <a:solidFill>
                  <a:srgbClr val="C53929"/>
                </a:solidFill>
                <a:latin typeface="Courier Prime"/>
                <a:ea typeface="Courier Prime"/>
                <a:cs typeface="Courier Prime"/>
                <a:sym typeface="Courier Prime"/>
              </a:rPr>
              <a:t>0</a:t>
            </a:r>
            <a:r>
              <a:rPr lang="en" sz="2400" b="0" i="0" u="none" strike="noStrike" cap="none">
                <a:solidFill>
                  <a:srgbClr val="37474F"/>
                </a:solidFill>
                <a:latin typeface="Courier Prime"/>
                <a:ea typeface="Courier Prime"/>
                <a:cs typeface="Courier Prime"/>
                <a:sym typeface="Courier Prime"/>
              </a:rPr>
              <a:t>) signal(left, bridgelock)</a:t>
            </a:r>
            <a:endParaRPr sz="2400" b="0" i="0" u="none" strike="noStrike" cap="none">
              <a:solidFill>
                <a:srgbClr val="37474F"/>
              </a:solidFill>
              <a:latin typeface="Courier Prime"/>
              <a:ea typeface="Courier Prime"/>
              <a:cs typeface="Courier Prime"/>
              <a:sym typeface="Courier Prim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77"/>
          <p:cNvSpPr txBox="1">
            <a:spLocks noGrp="1"/>
          </p:cNvSpPr>
          <p:nvPr>
            <p:ph type="title"/>
          </p:nvPr>
        </p:nvSpPr>
        <p:spPr>
          <a:xfrm>
            <a:off x="311700" y="64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Starvation</a:t>
            </a:r>
            <a:endParaRPr/>
          </a:p>
        </p:txBody>
      </p:sp>
      <p:sp>
        <p:nvSpPr>
          <p:cNvPr id="676" name="Google Shape;676;p77"/>
          <p:cNvSpPr txBox="1">
            <a:spLocks noGrp="1"/>
          </p:cNvSpPr>
          <p:nvPr>
            <p:ph type="body" idx="1"/>
          </p:nvPr>
        </p:nvSpPr>
        <p:spPr>
          <a:xfrm>
            <a:off x="311700" y="899025"/>
            <a:ext cx="8520600" cy="3669900"/>
          </a:xfrm>
          <a:prstGeom prst="rect">
            <a:avLst/>
          </a:prstGeom>
          <a:noFill/>
          <a:ln>
            <a:noFill/>
          </a:ln>
        </p:spPr>
        <p:txBody>
          <a:bodyPr spcFirstLastPara="1" wrap="square" lIns="91425" tIns="91425" rIns="91425" bIns="91425" anchor="ctr" anchorCtr="0">
            <a:normAutofit/>
          </a:bodyPr>
          <a:lstStyle/>
          <a:p>
            <a:pPr marL="457200" lvl="0" indent="-342900" algn="l" rtl="0">
              <a:lnSpc>
                <a:spcPct val="115000"/>
              </a:lnSpc>
              <a:spcBef>
                <a:spcPts val="0"/>
              </a:spcBef>
              <a:spcAft>
                <a:spcPts val="0"/>
              </a:spcAft>
              <a:buSzPts val="1800"/>
              <a:buChar char="▶"/>
            </a:pPr>
            <a:r>
              <a:rPr lang="en" b="1"/>
              <a:t>Starvation</a:t>
            </a:r>
            <a:r>
              <a:rPr lang="en"/>
              <a:t> describes a situation where a thread is unable to gain regular access to shared resources and is unable to make progress.</a:t>
            </a:r>
            <a:endParaRPr/>
          </a:p>
          <a:p>
            <a:pPr marL="457200" lvl="0" indent="-342900" algn="l" rtl="0">
              <a:lnSpc>
                <a:spcPct val="115000"/>
              </a:lnSpc>
              <a:spcBef>
                <a:spcPts val="0"/>
              </a:spcBef>
              <a:spcAft>
                <a:spcPts val="0"/>
              </a:spcAft>
              <a:buSzPts val="1800"/>
              <a:buChar char="▶"/>
            </a:pPr>
            <a:r>
              <a:rPr lang="en"/>
              <a:t>This happens when shared resources are made unavailable for long periods by "greedy" threads.</a:t>
            </a:r>
            <a:endParaRPr/>
          </a:p>
        </p:txBody>
      </p:sp>
      <p:sp>
        <p:nvSpPr>
          <p:cNvPr id="677" name="Google Shape;677;p77"/>
          <p:cNvSpPr txBox="1">
            <a:spLocks noGrp="1"/>
          </p:cNvSpPr>
          <p:nvPr>
            <p:ph type="sldNum" idx="12"/>
          </p:nvPr>
        </p:nvSpPr>
        <p:spPr>
          <a:xfrm>
            <a:off x="7926317" y="4663225"/>
            <a:ext cx="1094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78"/>
          <p:cNvSpPr txBox="1">
            <a:spLocks noGrp="1"/>
          </p:cNvSpPr>
          <p:nvPr>
            <p:ph type="title"/>
          </p:nvPr>
        </p:nvSpPr>
        <p:spPr>
          <a:xfrm>
            <a:off x="311700" y="64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Live Lock</a:t>
            </a:r>
            <a:endParaRPr/>
          </a:p>
        </p:txBody>
      </p:sp>
      <p:sp>
        <p:nvSpPr>
          <p:cNvPr id="683" name="Google Shape;683;p78"/>
          <p:cNvSpPr txBox="1">
            <a:spLocks noGrp="1"/>
          </p:cNvSpPr>
          <p:nvPr>
            <p:ph type="body" idx="1"/>
          </p:nvPr>
        </p:nvSpPr>
        <p:spPr>
          <a:xfrm>
            <a:off x="311700" y="899025"/>
            <a:ext cx="8520600" cy="3669900"/>
          </a:xfrm>
          <a:prstGeom prst="rect">
            <a:avLst/>
          </a:prstGeom>
          <a:noFill/>
          <a:ln>
            <a:noFill/>
          </a:ln>
        </p:spPr>
        <p:txBody>
          <a:bodyPr spcFirstLastPara="1" wrap="square" lIns="91425" tIns="91425" rIns="91425" bIns="91425" anchor="ctr" anchorCtr="0">
            <a:normAutofit lnSpcReduction="10000"/>
          </a:bodyPr>
          <a:lstStyle/>
          <a:p>
            <a:pPr marL="457200" lvl="0" indent="-342900" algn="l" rtl="0">
              <a:lnSpc>
                <a:spcPct val="115000"/>
              </a:lnSpc>
              <a:spcBef>
                <a:spcPts val="0"/>
              </a:spcBef>
              <a:spcAft>
                <a:spcPts val="0"/>
              </a:spcAft>
              <a:buSzPts val="1800"/>
              <a:buChar char="▶"/>
            </a:pPr>
            <a:r>
              <a:rPr lang="en"/>
              <a:t>A </a:t>
            </a:r>
            <a:r>
              <a:rPr lang="en" b="1"/>
              <a:t>Livelock</a:t>
            </a:r>
            <a:r>
              <a:rPr lang="en"/>
              <a:t> is when two tasks are actively signaling the other to go and making no progress.</a:t>
            </a:r>
            <a:endParaRPr/>
          </a:p>
          <a:p>
            <a:pPr marL="457200" lvl="0" indent="-342900" algn="l" rtl="0">
              <a:lnSpc>
                <a:spcPct val="115000"/>
              </a:lnSpc>
              <a:spcBef>
                <a:spcPts val="0"/>
              </a:spcBef>
              <a:spcAft>
                <a:spcPts val="0"/>
              </a:spcAft>
              <a:buSzPts val="1800"/>
              <a:buChar char="▶"/>
            </a:pPr>
            <a:r>
              <a:rPr lang="en" i="1"/>
              <a:t>Example: Two friends at a dinner table with only one spoon</a:t>
            </a:r>
            <a:endParaRPr i="1"/>
          </a:p>
          <a:p>
            <a:pPr marL="914400" lvl="1" indent="-317500" algn="l" rtl="0">
              <a:lnSpc>
                <a:spcPct val="115000"/>
              </a:lnSpc>
              <a:spcBef>
                <a:spcPts val="0"/>
              </a:spcBef>
              <a:spcAft>
                <a:spcPts val="0"/>
              </a:spcAft>
              <a:buSzPts val="1400"/>
              <a:buChar char="○"/>
            </a:pPr>
            <a:r>
              <a:rPr lang="en" i="1"/>
              <a:t>A tells B to use the spoon and eat first</a:t>
            </a:r>
            <a:endParaRPr i="1"/>
          </a:p>
          <a:p>
            <a:pPr marL="914400" lvl="1" indent="-317500" algn="l" rtl="0">
              <a:lnSpc>
                <a:spcPct val="115000"/>
              </a:lnSpc>
              <a:spcBef>
                <a:spcPts val="0"/>
              </a:spcBef>
              <a:spcAft>
                <a:spcPts val="0"/>
              </a:spcAft>
              <a:buSzPts val="1400"/>
              <a:buChar char="○"/>
            </a:pPr>
            <a:r>
              <a:rPr lang="en" i="1"/>
              <a:t>B tells A to use the spoon and eat first</a:t>
            </a:r>
            <a:endParaRPr i="1"/>
          </a:p>
          <a:p>
            <a:pPr marL="914400" lvl="1" indent="-317500" algn="l" rtl="0">
              <a:lnSpc>
                <a:spcPct val="115000"/>
              </a:lnSpc>
              <a:spcBef>
                <a:spcPts val="0"/>
              </a:spcBef>
              <a:spcAft>
                <a:spcPts val="0"/>
              </a:spcAft>
              <a:buSzPts val="1400"/>
              <a:buChar char="○"/>
            </a:pPr>
            <a:r>
              <a:rPr lang="en" i="1"/>
              <a:t>A tells B to use the spoon and eat first</a:t>
            </a:r>
            <a:endParaRPr i="1"/>
          </a:p>
          <a:p>
            <a:pPr marL="914400" lvl="1" indent="-317500" algn="l" rtl="0">
              <a:lnSpc>
                <a:spcPct val="115000"/>
              </a:lnSpc>
              <a:spcBef>
                <a:spcPts val="0"/>
              </a:spcBef>
              <a:spcAft>
                <a:spcPts val="0"/>
              </a:spcAft>
              <a:buSzPts val="1400"/>
              <a:buChar char="○"/>
            </a:pPr>
            <a:r>
              <a:rPr lang="en" i="1"/>
              <a:t>…</a:t>
            </a:r>
            <a:endParaRPr i="1"/>
          </a:p>
          <a:p>
            <a:pPr marL="914400" lvl="1" indent="-317500" algn="l" rtl="0">
              <a:lnSpc>
                <a:spcPct val="115000"/>
              </a:lnSpc>
              <a:spcBef>
                <a:spcPts val="0"/>
              </a:spcBef>
              <a:spcAft>
                <a:spcPts val="0"/>
              </a:spcAft>
              <a:buSzPts val="1400"/>
              <a:buChar char="○"/>
            </a:pPr>
            <a:r>
              <a:rPr lang="en" i="1"/>
              <a:t>No one gets to eat</a:t>
            </a:r>
            <a:endParaRPr i="1"/>
          </a:p>
          <a:p>
            <a:pPr marL="457200" lvl="0" indent="-342900" algn="l" rtl="0">
              <a:lnSpc>
                <a:spcPct val="115000"/>
              </a:lnSpc>
              <a:spcBef>
                <a:spcPts val="0"/>
              </a:spcBef>
              <a:spcAft>
                <a:spcPts val="0"/>
              </a:spcAft>
              <a:buSzPts val="1800"/>
              <a:buChar char="▶"/>
            </a:pPr>
            <a:r>
              <a:rPr lang="en"/>
              <a:t>Aside: This is a weird example…</a:t>
            </a:r>
            <a:endParaRPr/>
          </a:p>
          <a:p>
            <a:pPr marL="914400" lvl="1" indent="-317500" algn="l" rtl="0">
              <a:lnSpc>
                <a:spcPct val="115000"/>
              </a:lnSpc>
              <a:spcBef>
                <a:spcPts val="0"/>
              </a:spcBef>
              <a:spcAft>
                <a:spcPts val="0"/>
              </a:spcAft>
              <a:buSzPts val="1400"/>
              <a:buChar char="○"/>
            </a:pPr>
            <a:r>
              <a:rPr lang="en"/>
              <a:t>Why are you at a dinner table with only one spoon?</a:t>
            </a:r>
            <a:endParaRPr/>
          </a:p>
          <a:p>
            <a:pPr marL="914400" lvl="1" indent="-317500" algn="l" rtl="0">
              <a:lnSpc>
                <a:spcPct val="115000"/>
              </a:lnSpc>
              <a:spcBef>
                <a:spcPts val="0"/>
              </a:spcBef>
              <a:spcAft>
                <a:spcPts val="0"/>
              </a:spcAft>
              <a:buSzPts val="1400"/>
              <a:buChar char="○"/>
            </a:pPr>
            <a:r>
              <a:rPr lang="en"/>
              <a:t>Why doesn’t one of them go and get another spoon?</a:t>
            </a:r>
            <a:endParaRPr/>
          </a:p>
          <a:p>
            <a:pPr marL="457200" lvl="0" indent="-342900" algn="l" rtl="0">
              <a:lnSpc>
                <a:spcPct val="115000"/>
              </a:lnSpc>
              <a:spcBef>
                <a:spcPts val="0"/>
              </a:spcBef>
              <a:spcAft>
                <a:spcPts val="0"/>
              </a:spcAft>
              <a:buSzPts val="1800"/>
              <a:buChar char="▶"/>
            </a:pPr>
            <a:r>
              <a:rPr lang="en"/>
              <a:t>Many ‘classical IPC problems’ are built around weird premises </a:t>
            </a:r>
            <a:r>
              <a:rPr lang="en" baseline="30000"/>
              <a:t>1550</a:t>
            </a:r>
            <a:endParaRPr baseline="30000"/>
          </a:p>
          <a:p>
            <a:pPr marL="914400" lvl="1" indent="-317500" algn="l" rtl="0">
              <a:lnSpc>
                <a:spcPct val="115000"/>
              </a:lnSpc>
              <a:spcBef>
                <a:spcPts val="0"/>
              </a:spcBef>
              <a:spcAft>
                <a:spcPts val="0"/>
              </a:spcAft>
              <a:buSzPts val="1400"/>
              <a:buChar char="○"/>
            </a:pPr>
            <a:r>
              <a:rPr lang="en"/>
              <a:t>Dining Philosopher Problems</a:t>
            </a:r>
            <a:endParaRPr/>
          </a:p>
          <a:p>
            <a:pPr marL="914400" lvl="1" indent="-317500" algn="l" rtl="0">
              <a:lnSpc>
                <a:spcPct val="115000"/>
              </a:lnSpc>
              <a:spcBef>
                <a:spcPts val="0"/>
              </a:spcBef>
              <a:spcAft>
                <a:spcPts val="0"/>
              </a:spcAft>
              <a:buSzPts val="1400"/>
              <a:buChar char="○"/>
            </a:pPr>
            <a:r>
              <a:rPr lang="en"/>
              <a:t>Sleeping Barber Problem</a:t>
            </a:r>
            <a:endParaRPr/>
          </a:p>
        </p:txBody>
      </p:sp>
      <p:sp>
        <p:nvSpPr>
          <p:cNvPr id="684" name="Google Shape;684;p78"/>
          <p:cNvSpPr txBox="1">
            <a:spLocks noGrp="1"/>
          </p:cNvSpPr>
          <p:nvPr>
            <p:ph type="sldNum" idx="12"/>
          </p:nvPr>
        </p:nvSpPr>
        <p:spPr>
          <a:xfrm>
            <a:off x="7926317" y="4663225"/>
            <a:ext cx="1094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36</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3"/>
          <p:cNvSpPr/>
          <p:nvPr/>
        </p:nvSpPr>
        <p:spPr>
          <a:xfrm>
            <a:off x="4391175" y="828675"/>
            <a:ext cx="1024200" cy="35781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43"/>
          <p:cNvSpPr txBox="1">
            <a:spLocks noGrp="1"/>
          </p:cNvSpPr>
          <p:nvPr>
            <p:ph type="title"/>
          </p:nvPr>
        </p:nvSpPr>
        <p:spPr>
          <a:xfrm>
            <a:off x="311700" y="64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Processes and Threads</a:t>
            </a:r>
            <a:endParaRPr/>
          </a:p>
        </p:txBody>
      </p:sp>
      <p:sp>
        <p:nvSpPr>
          <p:cNvPr id="233" name="Google Shape;233;p43"/>
          <p:cNvSpPr txBox="1">
            <a:spLocks noGrp="1"/>
          </p:cNvSpPr>
          <p:nvPr>
            <p:ph type="sldNum" idx="12"/>
          </p:nvPr>
        </p:nvSpPr>
        <p:spPr>
          <a:xfrm>
            <a:off x="7926317" y="4663225"/>
            <a:ext cx="1094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4</a:t>
            </a:fld>
            <a:endParaRPr/>
          </a:p>
        </p:txBody>
      </p:sp>
      <p:sp>
        <p:nvSpPr>
          <p:cNvPr id="234" name="Google Shape;234;p43"/>
          <p:cNvSpPr/>
          <p:nvPr/>
        </p:nvSpPr>
        <p:spPr>
          <a:xfrm>
            <a:off x="1905050" y="828675"/>
            <a:ext cx="2038500" cy="35781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43"/>
          <p:cNvSpPr/>
          <p:nvPr/>
        </p:nvSpPr>
        <p:spPr>
          <a:xfrm>
            <a:off x="4382574" y="828675"/>
            <a:ext cx="3062100" cy="35781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43"/>
          <p:cNvSpPr/>
          <p:nvPr/>
        </p:nvSpPr>
        <p:spPr>
          <a:xfrm>
            <a:off x="6434325" y="828675"/>
            <a:ext cx="1024200" cy="35781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43"/>
          <p:cNvSpPr/>
          <p:nvPr/>
        </p:nvSpPr>
        <p:spPr>
          <a:xfrm>
            <a:off x="5410125" y="828675"/>
            <a:ext cx="1024200" cy="35781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43"/>
          <p:cNvSpPr/>
          <p:nvPr/>
        </p:nvSpPr>
        <p:spPr>
          <a:xfrm>
            <a:off x="4391175" y="833750"/>
            <a:ext cx="3062100" cy="572700"/>
          </a:xfrm>
          <a:prstGeom prst="rect">
            <a:avLst/>
          </a:prstGeom>
          <a:solidFill>
            <a:srgbClr val="666666"/>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43"/>
          <p:cNvSpPr/>
          <p:nvPr/>
        </p:nvSpPr>
        <p:spPr>
          <a:xfrm rot="5400000">
            <a:off x="4289380" y="3351781"/>
            <a:ext cx="1130521" cy="220963"/>
          </a:xfrm>
          <a:custGeom>
            <a:avLst/>
            <a:gdLst/>
            <a:ahLst/>
            <a:cxnLst/>
            <a:rect l="l" t="t" r="r" b="b"/>
            <a:pathLst>
              <a:path w="274232" h="30732" extrusionOk="0">
                <a:moveTo>
                  <a:pt x="0" y="15199"/>
                </a:moveTo>
                <a:cubicBezTo>
                  <a:pt x="5065" y="15140"/>
                  <a:pt x="20203" y="12313"/>
                  <a:pt x="30392" y="14846"/>
                </a:cubicBezTo>
                <a:cubicBezTo>
                  <a:pt x="40582" y="17379"/>
                  <a:pt x="50948" y="32869"/>
                  <a:pt x="61137" y="30395"/>
                </a:cubicBezTo>
                <a:cubicBezTo>
                  <a:pt x="71326" y="27921"/>
                  <a:pt x="81339" y="63"/>
                  <a:pt x="91528" y="4"/>
                </a:cubicBezTo>
                <a:cubicBezTo>
                  <a:pt x="101717" y="-55"/>
                  <a:pt x="112142" y="29924"/>
                  <a:pt x="122273" y="30042"/>
                </a:cubicBezTo>
                <a:cubicBezTo>
                  <a:pt x="132404" y="30160"/>
                  <a:pt x="142240" y="651"/>
                  <a:pt x="152312" y="710"/>
                </a:cubicBezTo>
                <a:cubicBezTo>
                  <a:pt x="162384" y="769"/>
                  <a:pt x="172573" y="30454"/>
                  <a:pt x="182703" y="30395"/>
                </a:cubicBezTo>
                <a:cubicBezTo>
                  <a:pt x="192834" y="30336"/>
                  <a:pt x="202906" y="2772"/>
                  <a:pt x="213095" y="357"/>
                </a:cubicBezTo>
                <a:cubicBezTo>
                  <a:pt x="223285" y="-2058"/>
                  <a:pt x="233651" y="13491"/>
                  <a:pt x="243840" y="15906"/>
                </a:cubicBezTo>
                <a:cubicBezTo>
                  <a:pt x="254030" y="18321"/>
                  <a:pt x="269167" y="15023"/>
                  <a:pt x="274232" y="14846"/>
                </a:cubicBezTo>
              </a:path>
            </a:pathLst>
          </a:custGeom>
          <a:noFill/>
          <a:ln w="1905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3"/>
          <p:cNvSpPr/>
          <p:nvPr/>
        </p:nvSpPr>
        <p:spPr>
          <a:xfrm rot="5400000">
            <a:off x="5310955" y="3351781"/>
            <a:ext cx="1130521" cy="220963"/>
          </a:xfrm>
          <a:custGeom>
            <a:avLst/>
            <a:gdLst/>
            <a:ahLst/>
            <a:cxnLst/>
            <a:rect l="l" t="t" r="r" b="b"/>
            <a:pathLst>
              <a:path w="274232" h="30732" extrusionOk="0">
                <a:moveTo>
                  <a:pt x="0" y="15199"/>
                </a:moveTo>
                <a:cubicBezTo>
                  <a:pt x="5065" y="15140"/>
                  <a:pt x="20203" y="12313"/>
                  <a:pt x="30392" y="14846"/>
                </a:cubicBezTo>
                <a:cubicBezTo>
                  <a:pt x="40582" y="17379"/>
                  <a:pt x="50948" y="32869"/>
                  <a:pt x="61137" y="30395"/>
                </a:cubicBezTo>
                <a:cubicBezTo>
                  <a:pt x="71326" y="27921"/>
                  <a:pt x="81339" y="63"/>
                  <a:pt x="91528" y="4"/>
                </a:cubicBezTo>
                <a:cubicBezTo>
                  <a:pt x="101717" y="-55"/>
                  <a:pt x="112142" y="29924"/>
                  <a:pt x="122273" y="30042"/>
                </a:cubicBezTo>
                <a:cubicBezTo>
                  <a:pt x="132404" y="30160"/>
                  <a:pt x="142240" y="651"/>
                  <a:pt x="152312" y="710"/>
                </a:cubicBezTo>
                <a:cubicBezTo>
                  <a:pt x="162384" y="769"/>
                  <a:pt x="172573" y="30454"/>
                  <a:pt x="182703" y="30395"/>
                </a:cubicBezTo>
                <a:cubicBezTo>
                  <a:pt x="192834" y="30336"/>
                  <a:pt x="202906" y="2772"/>
                  <a:pt x="213095" y="357"/>
                </a:cubicBezTo>
                <a:cubicBezTo>
                  <a:pt x="223285" y="-2058"/>
                  <a:pt x="233651" y="13491"/>
                  <a:pt x="243840" y="15906"/>
                </a:cubicBezTo>
                <a:cubicBezTo>
                  <a:pt x="254030" y="18321"/>
                  <a:pt x="269167" y="15023"/>
                  <a:pt x="274232" y="14846"/>
                </a:cubicBezTo>
              </a:path>
            </a:pathLst>
          </a:custGeom>
          <a:noFill/>
          <a:ln w="1905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3"/>
          <p:cNvSpPr/>
          <p:nvPr/>
        </p:nvSpPr>
        <p:spPr>
          <a:xfrm rot="5400000">
            <a:off x="6327280" y="3351781"/>
            <a:ext cx="1130521" cy="220963"/>
          </a:xfrm>
          <a:custGeom>
            <a:avLst/>
            <a:gdLst/>
            <a:ahLst/>
            <a:cxnLst/>
            <a:rect l="l" t="t" r="r" b="b"/>
            <a:pathLst>
              <a:path w="274232" h="30732" extrusionOk="0">
                <a:moveTo>
                  <a:pt x="0" y="15199"/>
                </a:moveTo>
                <a:cubicBezTo>
                  <a:pt x="5065" y="15140"/>
                  <a:pt x="20203" y="12313"/>
                  <a:pt x="30392" y="14846"/>
                </a:cubicBezTo>
                <a:cubicBezTo>
                  <a:pt x="40582" y="17379"/>
                  <a:pt x="50948" y="32869"/>
                  <a:pt x="61137" y="30395"/>
                </a:cubicBezTo>
                <a:cubicBezTo>
                  <a:pt x="71326" y="27921"/>
                  <a:pt x="81339" y="63"/>
                  <a:pt x="91528" y="4"/>
                </a:cubicBezTo>
                <a:cubicBezTo>
                  <a:pt x="101717" y="-55"/>
                  <a:pt x="112142" y="29924"/>
                  <a:pt x="122273" y="30042"/>
                </a:cubicBezTo>
                <a:cubicBezTo>
                  <a:pt x="132404" y="30160"/>
                  <a:pt x="142240" y="651"/>
                  <a:pt x="152312" y="710"/>
                </a:cubicBezTo>
                <a:cubicBezTo>
                  <a:pt x="162384" y="769"/>
                  <a:pt x="172573" y="30454"/>
                  <a:pt x="182703" y="30395"/>
                </a:cubicBezTo>
                <a:cubicBezTo>
                  <a:pt x="192834" y="30336"/>
                  <a:pt x="202906" y="2772"/>
                  <a:pt x="213095" y="357"/>
                </a:cubicBezTo>
                <a:cubicBezTo>
                  <a:pt x="223285" y="-2058"/>
                  <a:pt x="233651" y="13491"/>
                  <a:pt x="243840" y="15906"/>
                </a:cubicBezTo>
                <a:cubicBezTo>
                  <a:pt x="254030" y="18321"/>
                  <a:pt x="269167" y="15023"/>
                  <a:pt x="274232" y="14846"/>
                </a:cubicBezTo>
              </a:path>
            </a:pathLst>
          </a:custGeom>
          <a:noFill/>
          <a:ln w="1905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3"/>
          <p:cNvSpPr/>
          <p:nvPr/>
        </p:nvSpPr>
        <p:spPr>
          <a:xfrm>
            <a:off x="1896450" y="828675"/>
            <a:ext cx="2038500" cy="572700"/>
          </a:xfrm>
          <a:prstGeom prst="rect">
            <a:avLst/>
          </a:prstGeom>
          <a:solidFill>
            <a:srgbClr val="66666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43"/>
          <p:cNvSpPr/>
          <p:nvPr/>
        </p:nvSpPr>
        <p:spPr>
          <a:xfrm>
            <a:off x="2008275" y="923300"/>
            <a:ext cx="756900" cy="393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Helvetica Neue"/>
                <a:ea typeface="Helvetica Neue"/>
                <a:cs typeface="Helvetica Neue"/>
                <a:sym typeface="Helvetica Neue"/>
              </a:rPr>
              <a:t>Data</a:t>
            </a:r>
            <a:endParaRPr sz="1200" b="0" i="0" u="none" strike="noStrike" cap="none">
              <a:solidFill>
                <a:srgbClr val="000000"/>
              </a:solidFill>
              <a:latin typeface="Helvetica Neue"/>
              <a:ea typeface="Helvetica Neue"/>
              <a:cs typeface="Helvetica Neue"/>
              <a:sym typeface="Helvetica Neue"/>
            </a:endParaRPr>
          </a:p>
        </p:txBody>
      </p:sp>
      <p:sp>
        <p:nvSpPr>
          <p:cNvPr id="244" name="Google Shape;244;p43"/>
          <p:cNvSpPr/>
          <p:nvPr/>
        </p:nvSpPr>
        <p:spPr>
          <a:xfrm>
            <a:off x="4941625" y="923300"/>
            <a:ext cx="756900" cy="393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Helvetica Neue"/>
                <a:ea typeface="Helvetica Neue"/>
                <a:cs typeface="Helvetica Neue"/>
                <a:sym typeface="Helvetica Neue"/>
              </a:rPr>
              <a:t>Data</a:t>
            </a:r>
            <a:endParaRPr sz="1200" b="0" i="0" u="none" strike="noStrike" cap="none">
              <a:solidFill>
                <a:srgbClr val="000000"/>
              </a:solidFill>
              <a:latin typeface="Helvetica Neue"/>
              <a:ea typeface="Helvetica Neue"/>
              <a:cs typeface="Helvetica Neue"/>
              <a:sym typeface="Helvetica Neue"/>
            </a:endParaRPr>
          </a:p>
        </p:txBody>
      </p:sp>
      <p:sp>
        <p:nvSpPr>
          <p:cNvPr id="245" name="Google Shape;245;p43"/>
          <p:cNvSpPr/>
          <p:nvPr/>
        </p:nvSpPr>
        <p:spPr>
          <a:xfrm>
            <a:off x="6016775" y="923300"/>
            <a:ext cx="756900" cy="393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Helvetica Neue"/>
                <a:ea typeface="Helvetica Neue"/>
                <a:cs typeface="Helvetica Neue"/>
                <a:sym typeface="Helvetica Neue"/>
              </a:rPr>
              <a:t>Files</a:t>
            </a:r>
            <a:endParaRPr sz="1200" b="0" i="0" u="none" strike="noStrike" cap="none">
              <a:solidFill>
                <a:srgbClr val="000000"/>
              </a:solidFill>
              <a:latin typeface="Helvetica Neue"/>
              <a:ea typeface="Helvetica Neue"/>
              <a:cs typeface="Helvetica Neue"/>
              <a:sym typeface="Helvetica Neue"/>
            </a:endParaRPr>
          </a:p>
        </p:txBody>
      </p:sp>
      <p:sp>
        <p:nvSpPr>
          <p:cNvPr id="246" name="Google Shape;246;p43"/>
          <p:cNvSpPr/>
          <p:nvPr/>
        </p:nvSpPr>
        <p:spPr>
          <a:xfrm>
            <a:off x="3083425" y="923300"/>
            <a:ext cx="756900" cy="393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Helvetica Neue"/>
                <a:ea typeface="Helvetica Neue"/>
                <a:cs typeface="Helvetica Neue"/>
                <a:sym typeface="Helvetica Neue"/>
              </a:rPr>
              <a:t>Files</a:t>
            </a:r>
            <a:endParaRPr sz="1200" b="0" i="0" u="none" strike="noStrike" cap="none">
              <a:solidFill>
                <a:srgbClr val="000000"/>
              </a:solidFill>
              <a:latin typeface="Helvetica Neue"/>
              <a:ea typeface="Helvetica Neue"/>
              <a:cs typeface="Helvetica Neue"/>
              <a:sym typeface="Helvetica Neue"/>
            </a:endParaRPr>
          </a:p>
        </p:txBody>
      </p:sp>
      <p:sp>
        <p:nvSpPr>
          <p:cNvPr id="247" name="Google Shape;247;p43"/>
          <p:cNvSpPr/>
          <p:nvPr/>
        </p:nvSpPr>
        <p:spPr>
          <a:xfrm>
            <a:off x="1896450" y="1397849"/>
            <a:ext cx="2038500" cy="572700"/>
          </a:xfrm>
          <a:prstGeom prst="rect">
            <a:avLst/>
          </a:prstGeom>
          <a:solidFill>
            <a:srgbClr val="66666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43"/>
          <p:cNvSpPr/>
          <p:nvPr/>
        </p:nvSpPr>
        <p:spPr>
          <a:xfrm>
            <a:off x="2008275" y="1487400"/>
            <a:ext cx="756900" cy="393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Helvetica Neue"/>
                <a:ea typeface="Helvetica Neue"/>
                <a:cs typeface="Helvetica Neue"/>
                <a:sym typeface="Helvetica Neue"/>
              </a:rPr>
              <a:t>Register</a:t>
            </a:r>
            <a:endParaRPr sz="1200" b="0" i="0" u="none" strike="noStrike" cap="none">
              <a:solidFill>
                <a:srgbClr val="000000"/>
              </a:solidFill>
              <a:latin typeface="Helvetica Neue"/>
              <a:ea typeface="Helvetica Neue"/>
              <a:cs typeface="Helvetica Neue"/>
              <a:sym typeface="Helvetica Neue"/>
            </a:endParaRPr>
          </a:p>
        </p:txBody>
      </p:sp>
      <p:sp>
        <p:nvSpPr>
          <p:cNvPr id="249" name="Google Shape;249;p43"/>
          <p:cNvSpPr/>
          <p:nvPr/>
        </p:nvSpPr>
        <p:spPr>
          <a:xfrm>
            <a:off x="3083425" y="1487400"/>
            <a:ext cx="756900" cy="393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Helvetica Neue"/>
                <a:ea typeface="Helvetica Neue"/>
                <a:cs typeface="Helvetica Neue"/>
                <a:sym typeface="Helvetica Neue"/>
              </a:rPr>
              <a:t>Stack</a:t>
            </a:r>
            <a:endParaRPr sz="1200" b="0" i="0" u="none" strike="noStrike" cap="none">
              <a:solidFill>
                <a:srgbClr val="000000"/>
              </a:solidFill>
              <a:latin typeface="Helvetica Neue"/>
              <a:ea typeface="Helvetica Neue"/>
              <a:cs typeface="Helvetica Neue"/>
              <a:sym typeface="Helvetica Neue"/>
            </a:endParaRPr>
          </a:p>
        </p:txBody>
      </p:sp>
      <p:sp>
        <p:nvSpPr>
          <p:cNvPr id="250" name="Google Shape;250;p43"/>
          <p:cNvSpPr/>
          <p:nvPr/>
        </p:nvSpPr>
        <p:spPr>
          <a:xfrm>
            <a:off x="4385925" y="1406450"/>
            <a:ext cx="1024200" cy="1159800"/>
          </a:xfrm>
          <a:prstGeom prst="rect">
            <a:avLst/>
          </a:prstGeom>
          <a:solidFill>
            <a:srgbClr val="66666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43"/>
          <p:cNvSpPr/>
          <p:nvPr/>
        </p:nvSpPr>
        <p:spPr>
          <a:xfrm>
            <a:off x="4497750" y="1496000"/>
            <a:ext cx="756900" cy="393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Helvetica Neue"/>
                <a:ea typeface="Helvetica Neue"/>
                <a:cs typeface="Helvetica Neue"/>
                <a:sym typeface="Helvetica Neue"/>
              </a:rPr>
              <a:t>Register</a:t>
            </a:r>
            <a:endParaRPr sz="1200" b="0" i="0" u="none" strike="noStrike" cap="none">
              <a:solidFill>
                <a:srgbClr val="000000"/>
              </a:solidFill>
              <a:latin typeface="Helvetica Neue"/>
              <a:ea typeface="Helvetica Neue"/>
              <a:cs typeface="Helvetica Neue"/>
              <a:sym typeface="Helvetica Neue"/>
            </a:endParaRPr>
          </a:p>
        </p:txBody>
      </p:sp>
      <p:sp>
        <p:nvSpPr>
          <p:cNvPr id="252" name="Google Shape;252;p43"/>
          <p:cNvSpPr/>
          <p:nvPr/>
        </p:nvSpPr>
        <p:spPr>
          <a:xfrm>
            <a:off x="4519575" y="2060100"/>
            <a:ext cx="756900" cy="393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Helvetica Neue"/>
                <a:ea typeface="Helvetica Neue"/>
                <a:cs typeface="Helvetica Neue"/>
                <a:sym typeface="Helvetica Neue"/>
              </a:rPr>
              <a:t>Stack</a:t>
            </a:r>
            <a:endParaRPr sz="1200" b="0" i="0" u="none" strike="noStrike" cap="none">
              <a:solidFill>
                <a:srgbClr val="000000"/>
              </a:solidFill>
              <a:latin typeface="Helvetica Neue"/>
              <a:ea typeface="Helvetica Neue"/>
              <a:cs typeface="Helvetica Neue"/>
              <a:sym typeface="Helvetica Neue"/>
            </a:endParaRPr>
          </a:p>
        </p:txBody>
      </p:sp>
      <p:sp>
        <p:nvSpPr>
          <p:cNvPr id="253" name="Google Shape;253;p43"/>
          <p:cNvSpPr/>
          <p:nvPr/>
        </p:nvSpPr>
        <p:spPr>
          <a:xfrm>
            <a:off x="5410125" y="1406450"/>
            <a:ext cx="1024200" cy="1159800"/>
          </a:xfrm>
          <a:prstGeom prst="rect">
            <a:avLst/>
          </a:prstGeom>
          <a:solidFill>
            <a:srgbClr val="66666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43"/>
          <p:cNvSpPr/>
          <p:nvPr/>
        </p:nvSpPr>
        <p:spPr>
          <a:xfrm>
            <a:off x="5521950" y="1496000"/>
            <a:ext cx="756900" cy="393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Helvetica Neue"/>
                <a:ea typeface="Helvetica Neue"/>
                <a:cs typeface="Helvetica Neue"/>
                <a:sym typeface="Helvetica Neue"/>
              </a:rPr>
              <a:t>Register</a:t>
            </a:r>
            <a:endParaRPr sz="1200" b="0" i="0" u="none" strike="noStrike" cap="none">
              <a:solidFill>
                <a:srgbClr val="000000"/>
              </a:solidFill>
              <a:latin typeface="Helvetica Neue"/>
              <a:ea typeface="Helvetica Neue"/>
              <a:cs typeface="Helvetica Neue"/>
              <a:sym typeface="Helvetica Neue"/>
            </a:endParaRPr>
          </a:p>
        </p:txBody>
      </p:sp>
      <p:sp>
        <p:nvSpPr>
          <p:cNvPr id="255" name="Google Shape;255;p43"/>
          <p:cNvSpPr/>
          <p:nvPr/>
        </p:nvSpPr>
        <p:spPr>
          <a:xfrm>
            <a:off x="5543775" y="2060100"/>
            <a:ext cx="756900" cy="393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Helvetica Neue"/>
                <a:ea typeface="Helvetica Neue"/>
                <a:cs typeface="Helvetica Neue"/>
                <a:sym typeface="Helvetica Neue"/>
              </a:rPr>
              <a:t>Stack</a:t>
            </a:r>
            <a:endParaRPr sz="1200" b="0" i="0" u="none" strike="noStrike" cap="none">
              <a:solidFill>
                <a:srgbClr val="000000"/>
              </a:solidFill>
              <a:latin typeface="Helvetica Neue"/>
              <a:ea typeface="Helvetica Neue"/>
              <a:cs typeface="Helvetica Neue"/>
              <a:sym typeface="Helvetica Neue"/>
            </a:endParaRPr>
          </a:p>
        </p:txBody>
      </p:sp>
      <p:sp>
        <p:nvSpPr>
          <p:cNvPr id="256" name="Google Shape;256;p43"/>
          <p:cNvSpPr/>
          <p:nvPr/>
        </p:nvSpPr>
        <p:spPr>
          <a:xfrm>
            <a:off x="6434325" y="1406450"/>
            <a:ext cx="1024200" cy="1159800"/>
          </a:xfrm>
          <a:prstGeom prst="rect">
            <a:avLst/>
          </a:prstGeom>
          <a:solidFill>
            <a:srgbClr val="66666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43"/>
          <p:cNvSpPr/>
          <p:nvPr/>
        </p:nvSpPr>
        <p:spPr>
          <a:xfrm>
            <a:off x="6546150" y="1496000"/>
            <a:ext cx="756900" cy="393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Helvetica Neue"/>
                <a:ea typeface="Helvetica Neue"/>
                <a:cs typeface="Helvetica Neue"/>
                <a:sym typeface="Helvetica Neue"/>
              </a:rPr>
              <a:t>Register</a:t>
            </a:r>
            <a:endParaRPr sz="1200" b="0" i="0" u="none" strike="noStrike" cap="none">
              <a:solidFill>
                <a:srgbClr val="000000"/>
              </a:solidFill>
              <a:latin typeface="Helvetica Neue"/>
              <a:ea typeface="Helvetica Neue"/>
              <a:cs typeface="Helvetica Neue"/>
              <a:sym typeface="Helvetica Neue"/>
            </a:endParaRPr>
          </a:p>
        </p:txBody>
      </p:sp>
      <p:sp>
        <p:nvSpPr>
          <p:cNvPr id="258" name="Google Shape;258;p43"/>
          <p:cNvSpPr/>
          <p:nvPr/>
        </p:nvSpPr>
        <p:spPr>
          <a:xfrm>
            <a:off x="6567975" y="2060100"/>
            <a:ext cx="756900" cy="393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Helvetica Neue"/>
                <a:ea typeface="Helvetica Neue"/>
                <a:cs typeface="Helvetica Neue"/>
                <a:sym typeface="Helvetica Neue"/>
              </a:rPr>
              <a:t>Stack</a:t>
            </a:r>
            <a:endParaRPr sz="1200" b="0" i="0" u="none" strike="noStrike" cap="none">
              <a:solidFill>
                <a:srgbClr val="000000"/>
              </a:solidFill>
              <a:latin typeface="Helvetica Neue"/>
              <a:ea typeface="Helvetica Neue"/>
              <a:cs typeface="Helvetica Neue"/>
              <a:sym typeface="Helvetica Neue"/>
            </a:endParaRPr>
          </a:p>
        </p:txBody>
      </p:sp>
      <p:sp>
        <p:nvSpPr>
          <p:cNvPr id="259" name="Google Shape;259;p43"/>
          <p:cNvSpPr/>
          <p:nvPr/>
        </p:nvSpPr>
        <p:spPr>
          <a:xfrm rot="5400000">
            <a:off x="2310405" y="3017656"/>
            <a:ext cx="1130521" cy="220963"/>
          </a:xfrm>
          <a:custGeom>
            <a:avLst/>
            <a:gdLst/>
            <a:ahLst/>
            <a:cxnLst/>
            <a:rect l="l" t="t" r="r" b="b"/>
            <a:pathLst>
              <a:path w="274232" h="30732" extrusionOk="0">
                <a:moveTo>
                  <a:pt x="0" y="15199"/>
                </a:moveTo>
                <a:cubicBezTo>
                  <a:pt x="5065" y="15140"/>
                  <a:pt x="20203" y="12313"/>
                  <a:pt x="30392" y="14846"/>
                </a:cubicBezTo>
                <a:cubicBezTo>
                  <a:pt x="40582" y="17379"/>
                  <a:pt x="50948" y="32869"/>
                  <a:pt x="61137" y="30395"/>
                </a:cubicBezTo>
                <a:cubicBezTo>
                  <a:pt x="71326" y="27921"/>
                  <a:pt x="81339" y="63"/>
                  <a:pt x="91528" y="4"/>
                </a:cubicBezTo>
                <a:cubicBezTo>
                  <a:pt x="101717" y="-55"/>
                  <a:pt x="112142" y="29924"/>
                  <a:pt x="122273" y="30042"/>
                </a:cubicBezTo>
                <a:cubicBezTo>
                  <a:pt x="132404" y="30160"/>
                  <a:pt x="142240" y="651"/>
                  <a:pt x="152312" y="710"/>
                </a:cubicBezTo>
                <a:cubicBezTo>
                  <a:pt x="162384" y="769"/>
                  <a:pt x="172573" y="30454"/>
                  <a:pt x="182703" y="30395"/>
                </a:cubicBezTo>
                <a:cubicBezTo>
                  <a:pt x="192834" y="30336"/>
                  <a:pt x="202906" y="2772"/>
                  <a:pt x="213095" y="357"/>
                </a:cubicBezTo>
                <a:cubicBezTo>
                  <a:pt x="223285" y="-2058"/>
                  <a:pt x="233651" y="13491"/>
                  <a:pt x="243840" y="15906"/>
                </a:cubicBezTo>
                <a:cubicBezTo>
                  <a:pt x="254030" y="18321"/>
                  <a:pt x="269167" y="15023"/>
                  <a:pt x="274232" y="14846"/>
                </a:cubicBezTo>
              </a:path>
            </a:pathLst>
          </a:custGeom>
          <a:noFill/>
          <a:ln w="1905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3"/>
          <p:cNvSpPr/>
          <p:nvPr/>
        </p:nvSpPr>
        <p:spPr>
          <a:xfrm>
            <a:off x="2545850" y="2245475"/>
            <a:ext cx="756900" cy="393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Helvetica Neue"/>
                <a:ea typeface="Helvetica Neue"/>
                <a:cs typeface="Helvetica Neue"/>
                <a:sym typeface="Helvetica Neue"/>
              </a:rPr>
              <a:t>Code</a:t>
            </a:r>
            <a:endParaRPr sz="1200" b="0" i="0" u="none" strike="noStrike" cap="none">
              <a:solidFill>
                <a:srgbClr val="000000"/>
              </a:solidFill>
              <a:latin typeface="Helvetica Neue"/>
              <a:ea typeface="Helvetica Neue"/>
              <a:cs typeface="Helvetica Neue"/>
              <a:sym typeface="Helvetica Neue"/>
            </a:endParaRPr>
          </a:p>
        </p:txBody>
      </p:sp>
      <p:sp>
        <p:nvSpPr>
          <p:cNvPr id="261" name="Google Shape;261;p43"/>
          <p:cNvSpPr/>
          <p:nvPr/>
        </p:nvSpPr>
        <p:spPr>
          <a:xfrm>
            <a:off x="4519575" y="2655800"/>
            <a:ext cx="2783400" cy="393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Helvetica Neue"/>
                <a:ea typeface="Helvetica Neue"/>
                <a:cs typeface="Helvetica Neue"/>
                <a:sym typeface="Helvetica Neue"/>
              </a:rPr>
              <a:t>Code</a:t>
            </a:r>
            <a:endParaRPr sz="1200" b="0" i="0" u="none" strike="noStrike" cap="none">
              <a:solidFill>
                <a:srgbClr val="000000"/>
              </a:solidFill>
              <a:latin typeface="Helvetica Neue"/>
              <a:ea typeface="Helvetica Neue"/>
              <a:cs typeface="Helvetica Neue"/>
              <a:sym typeface="Helvetica Neue"/>
            </a:endParaRPr>
          </a:p>
        </p:txBody>
      </p:sp>
      <p:sp>
        <p:nvSpPr>
          <p:cNvPr id="262" name="Google Shape;262;p43"/>
          <p:cNvSpPr txBox="1"/>
          <p:nvPr/>
        </p:nvSpPr>
        <p:spPr>
          <a:xfrm>
            <a:off x="1905050" y="4406775"/>
            <a:ext cx="2038500" cy="384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Helvetica Neue"/>
                <a:ea typeface="Helvetica Neue"/>
                <a:cs typeface="Helvetica Neue"/>
                <a:sym typeface="Helvetica Neue"/>
              </a:rPr>
              <a:t>Single-threaded process</a:t>
            </a:r>
            <a:endParaRPr sz="1300" b="0" i="0" u="none" strike="noStrike" cap="none">
              <a:solidFill>
                <a:srgbClr val="000000"/>
              </a:solidFill>
              <a:latin typeface="Helvetica Neue"/>
              <a:ea typeface="Helvetica Neue"/>
              <a:cs typeface="Helvetica Neue"/>
              <a:sym typeface="Helvetica Neue"/>
            </a:endParaRPr>
          </a:p>
        </p:txBody>
      </p:sp>
      <p:sp>
        <p:nvSpPr>
          <p:cNvPr id="263" name="Google Shape;263;p43"/>
          <p:cNvSpPr txBox="1"/>
          <p:nvPr/>
        </p:nvSpPr>
        <p:spPr>
          <a:xfrm>
            <a:off x="4915688" y="4406775"/>
            <a:ext cx="2038500" cy="384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Helvetica Neue"/>
                <a:ea typeface="Helvetica Neue"/>
                <a:cs typeface="Helvetica Neue"/>
                <a:sym typeface="Helvetica Neue"/>
              </a:rPr>
              <a:t>Multi-threaded process</a:t>
            </a:r>
            <a:endParaRPr sz="1300" b="0" i="0" u="none" strike="noStrike" cap="none">
              <a:solidFill>
                <a:srgbClr val="000000"/>
              </a:solidFill>
              <a:latin typeface="Helvetica Neue"/>
              <a:ea typeface="Helvetica Neue"/>
              <a:cs typeface="Helvetica Neue"/>
              <a:sym typeface="Helvetica Neue"/>
            </a:endParaRPr>
          </a:p>
        </p:txBody>
      </p:sp>
      <p:cxnSp>
        <p:nvCxnSpPr>
          <p:cNvPr id="264" name="Google Shape;264;p43"/>
          <p:cNvCxnSpPr/>
          <p:nvPr/>
        </p:nvCxnSpPr>
        <p:spPr>
          <a:xfrm>
            <a:off x="1136975" y="1562375"/>
            <a:ext cx="1650600" cy="1638900"/>
          </a:xfrm>
          <a:prstGeom prst="straightConnector1">
            <a:avLst/>
          </a:prstGeom>
          <a:noFill/>
          <a:ln w="19050" cap="flat" cmpd="sng">
            <a:solidFill>
              <a:schemeClr val="dk1"/>
            </a:solidFill>
            <a:prstDash val="solid"/>
            <a:round/>
            <a:headEnd type="none" w="sm" len="sm"/>
            <a:tailEnd type="triangle" w="med" len="med"/>
          </a:ln>
        </p:spPr>
      </p:cxnSp>
      <p:sp>
        <p:nvSpPr>
          <p:cNvPr id="265" name="Google Shape;265;p43"/>
          <p:cNvSpPr txBox="1"/>
          <p:nvPr/>
        </p:nvSpPr>
        <p:spPr>
          <a:xfrm>
            <a:off x="311700" y="1162175"/>
            <a:ext cx="8292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Helvetica Neue"/>
                <a:ea typeface="Helvetica Neue"/>
                <a:cs typeface="Helvetica Neue"/>
                <a:sym typeface="Helvetica Neue"/>
              </a:rPr>
              <a:t>Thread</a:t>
            </a:r>
            <a:endParaRPr sz="1400" b="0" i="0" u="none" strike="noStrike" cap="none">
              <a:solidFill>
                <a:srgbClr val="000000"/>
              </a:solidFill>
              <a:latin typeface="Helvetica Neue"/>
              <a:ea typeface="Helvetica Neue"/>
              <a:cs typeface="Helvetica Neue"/>
              <a:sym typeface="Helvetica Neue"/>
            </a:endParaRPr>
          </a:p>
        </p:txBody>
      </p:sp>
      <p:sp>
        <p:nvSpPr>
          <p:cNvPr id="266" name="Google Shape;266;p43"/>
          <p:cNvSpPr txBox="1"/>
          <p:nvPr/>
        </p:nvSpPr>
        <p:spPr>
          <a:xfrm>
            <a:off x="7458525" y="833750"/>
            <a:ext cx="13737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Helvetica Neue"/>
                <a:ea typeface="Helvetica Neue"/>
                <a:cs typeface="Helvetica Neue"/>
                <a:sym typeface="Helvetica Neue"/>
              </a:rPr>
              <a:t>Threads can share data!</a:t>
            </a:r>
            <a:endParaRPr sz="14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4"/>
          <p:cNvSpPr txBox="1">
            <a:spLocks noGrp="1"/>
          </p:cNvSpPr>
          <p:nvPr>
            <p:ph type="title"/>
          </p:nvPr>
        </p:nvSpPr>
        <p:spPr>
          <a:xfrm>
            <a:off x="311700" y="64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Posix Threads (</a:t>
            </a:r>
            <a:r>
              <a:rPr lang="en">
                <a:solidFill>
                  <a:srgbClr val="188038"/>
                </a:solidFill>
                <a:latin typeface="Roboto Mono"/>
                <a:ea typeface="Roboto Mono"/>
                <a:cs typeface="Roboto Mono"/>
                <a:sym typeface="Roboto Mono"/>
              </a:rPr>
              <a:t>pthread</a:t>
            </a:r>
            <a:r>
              <a:rPr lang="en"/>
              <a:t>) — </a:t>
            </a:r>
            <a:r>
              <a:rPr lang="en" i="1"/>
              <a:t>POSIX.1c</a:t>
            </a:r>
            <a:endParaRPr i="1"/>
          </a:p>
        </p:txBody>
      </p:sp>
      <p:sp>
        <p:nvSpPr>
          <p:cNvPr id="272" name="Google Shape;272;p44"/>
          <p:cNvSpPr txBox="1">
            <a:spLocks noGrp="1"/>
          </p:cNvSpPr>
          <p:nvPr>
            <p:ph type="body" idx="1"/>
          </p:nvPr>
        </p:nvSpPr>
        <p:spPr>
          <a:xfrm>
            <a:off x="311700" y="899025"/>
            <a:ext cx="8520600" cy="3669900"/>
          </a:xfrm>
          <a:prstGeom prst="rect">
            <a:avLst/>
          </a:prstGeom>
          <a:noFill/>
          <a:ln>
            <a:noFill/>
          </a:ln>
        </p:spPr>
        <p:txBody>
          <a:bodyPr spcFirstLastPara="1" wrap="square" lIns="91425" tIns="91425" rIns="91425" bIns="91425" anchor="ctr" anchorCtr="0">
            <a:normAutofit/>
          </a:bodyPr>
          <a:lstStyle/>
          <a:p>
            <a:pPr marL="457200" lvl="0" indent="-342900" algn="l" rtl="0">
              <a:lnSpc>
                <a:spcPct val="115000"/>
              </a:lnSpc>
              <a:spcBef>
                <a:spcPts val="0"/>
              </a:spcBef>
              <a:spcAft>
                <a:spcPts val="0"/>
              </a:spcAft>
              <a:buSzPts val="1800"/>
              <a:buChar char="▶"/>
            </a:pPr>
            <a:r>
              <a:rPr lang="en"/>
              <a:t>POSIX: Portable Operating System Interface</a:t>
            </a:r>
            <a:endParaRPr/>
          </a:p>
          <a:p>
            <a:pPr marL="914400" lvl="1" indent="-317500" algn="l" rtl="0">
              <a:lnSpc>
                <a:spcPct val="115000"/>
              </a:lnSpc>
              <a:spcBef>
                <a:spcPts val="0"/>
              </a:spcBef>
              <a:spcAft>
                <a:spcPts val="0"/>
              </a:spcAft>
              <a:buSzPts val="1400"/>
              <a:buChar char="○"/>
            </a:pPr>
            <a:r>
              <a:rPr lang="en"/>
              <a:t>Standard to unify the program and system calls that many different operating systems provide</a:t>
            </a:r>
            <a:endParaRPr/>
          </a:p>
          <a:p>
            <a:pPr marL="914400" lvl="1" indent="-317500" algn="l" rtl="0">
              <a:lnSpc>
                <a:spcPct val="115000"/>
              </a:lnSpc>
              <a:spcBef>
                <a:spcPts val="0"/>
              </a:spcBef>
              <a:spcAft>
                <a:spcPts val="0"/>
              </a:spcAft>
              <a:buSzPts val="1400"/>
              <a:buChar char="○"/>
            </a:pPr>
            <a:r>
              <a:rPr lang="en"/>
              <a:t>Provides us a ‘standard library’ to help create and manage threads </a:t>
            </a:r>
            <a:endParaRPr/>
          </a:p>
          <a:p>
            <a:pPr marL="914400" lvl="1" indent="-317500" algn="l" rtl="0">
              <a:lnSpc>
                <a:spcPct val="115000"/>
              </a:lnSpc>
              <a:spcBef>
                <a:spcPts val="0"/>
              </a:spcBef>
              <a:spcAft>
                <a:spcPts val="0"/>
              </a:spcAft>
              <a:buSzPts val="1400"/>
              <a:buFont typeface="Consolas"/>
              <a:buChar char="○"/>
            </a:pPr>
            <a:r>
              <a:rPr lang="en">
                <a:solidFill>
                  <a:srgbClr val="188038"/>
                </a:solidFill>
                <a:latin typeface="Consolas"/>
                <a:ea typeface="Consolas"/>
                <a:cs typeface="Consolas"/>
                <a:sym typeface="Consolas"/>
              </a:rPr>
              <a:t>#include &lt;pthread.h&gt;</a:t>
            </a:r>
            <a:endParaRPr>
              <a:latin typeface="Consolas"/>
              <a:ea typeface="Consolas"/>
              <a:cs typeface="Consolas"/>
              <a:sym typeface="Consolas"/>
            </a:endParaRPr>
          </a:p>
          <a:p>
            <a:pPr marL="914400" lvl="1" indent="-317500" algn="l" rtl="0">
              <a:lnSpc>
                <a:spcPct val="115000"/>
              </a:lnSpc>
              <a:spcBef>
                <a:spcPts val="0"/>
              </a:spcBef>
              <a:spcAft>
                <a:spcPts val="0"/>
              </a:spcAft>
              <a:buSzPts val="1400"/>
              <a:buFont typeface="Consolas"/>
              <a:buChar char="○"/>
            </a:pPr>
            <a:r>
              <a:rPr lang="en">
                <a:solidFill>
                  <a:srgbClr val="188038"/>
                </a:solidFill>
                <a:latin typeface="Consolas"/>
                <a:ea typeface="Consolas"/>
                <a:cs typeface="Consolas"/>
                <a:sym typeface="Consolas"/>
              </a:rPr>
              <a:t>int pthread_create(pthread_t threadID,</a:t>
            </a:r>
            <a:endParaRPr>
              <a:solidFill>
                <a:srgbClr val="188038"/>
              </a:solidFill>
              <a:latin typeface="Consolas"/>
              <a:ea typeface="Consolas"/>
              <a:cs typeface="Consolas"/>
              <a:sym typeface="Consolas"/>
            </a:endParaRPr>
          </a:p>
          <a:p>
            <a:pPr marL="2286000" lvl="0" indent="457200" algn="l" rtl="0">
              <a:lnSpc>
                <a:spcPct val="115000"/>
              </a:lnSpc>
              <a:spcBef>
                <a:spcPts val="0"/>
              </a:spcBef>
              <a:spcAft>
                <a:spcPts val="0"/>
              </a:spcAft>
              <a:buSzPts val="1800"/>
              <a:buNone/>
            </a:pPr>
            <a:r>
              <a:rPr lang="en" sz="1400">
                <a:solidFill>
                  <a:srgbClr val="188038"/>
                </a:solidFill>
                <a:latin typeface="Consolas"/>
                <a:ea typeface="Consolas"/>
                <a:cs typeface="Consolas"/>
                <a:sym typeface="Consolas"/>
              </a:rPr>
              <a:t>FLAGS, void *(*function)(void *),</a:t>
            </a:r>
            <a:endParaRPr sz="1400">
              <a:solidFill>
                <a:srgbClr val="188038"/>
              </a:solidFill>
              <a:latin typeface="Consolas"/>
              <a:ea typeface="Consolas"/>
              <a:cs typeface="Consolas"/>
              <a:sym typeface="Consolas"/>
            </a:endParaRPr>
          </a:p>
          <a:p>
            <a:pPr marL="2286000" lvl="0" indent="457200" algn="l" rtl="0">
              <a:lnSpc>
                <a:spcPct val="115000"/>
              </a:lnSpc>
              <a:spcBef>
                <a:spcPts val="0"/>
              </a:spcBef>
              <a:spcAft>
                <a:spcPts val="0"/>
              </a:spcAft>
              <a:buSzPts val="1800"/>
              <a:buNone/>
            </a:pPr>
            <a:r>
              <a:rPr lang="en" sz="1400">
                <a:solidFill>
                  <a:srgbClr val="188038"/>
                </a:solidFill>
                <a:latin typeface="Consolas"/>
                <a:ea typeface="Consolas"/>
                <a:cs typeface="Consolas"/>
                <a:sym typeface="Consolas"/>
              </a:rPr>
              <a:t>void *restrict arg);</a:t>
            </a:r>
            <a:endParaRPr sz="1400">
              <a:latin typeface="Consolas"/>
              <a:ea typeface="Consolas"/>
              <a:cs typeface="Consolas"/>
              <a:sym typeface="Consolas"/>
            </a:endParaRPr>
          </a:p>
          <a:p>
            <a:pPr marL="914400" lvl="1" indent="-317500" algn="l" rtl="0">
              <a:lnSpc>
                <a:spcPct val="115000"/>
              </a:lnSpc>
              <a:spcBef>
                <a:spcPts val="0"/>
              </a:spcBef>
              <a:spcAft>
                <a:spcPts val="0"/>
              </a:spcAft>
              <a:buSzPts val="1400"/>
              <a:buFont typeface="Consolas"/>
              <a:buChar char="○"/>
            </a:pPr>
            <a:r>
              <a:rPr lang="en">
                <a:solidFill>
                  <a:srgbClr val="188038"/>
                </a:solidFill>
                <a:latin typeface="Consolas"/>
                <a:ea typeface="Consolas"/>
                <a:cs typeface="Consolas"/>
                <a:sym typeface="Consolas"/>
              </a:rPr>
              <a:t>int pthread_join(pthread_t thread, void **retval);</a:t>
            </a:r>
            <a:endParaRPr>
              <a:solidFill>
                <a:srgbClr val="188038"/>
              </a:solidFill>
              <a:latin typeface="Consolas"/>
              <a:ea typeface="Consolas"/>
              <a:cs typeface="Consolas"/>
              <a:sym typeface="Consolas"/>
            </a:endParaRPr>
          </a:p>
          <a:p>
            <a:pPr marL="457200" lvl="0" indent="-342900" algn="l" rtl="0">
              <a:lnSpc>
                <a:spcPct val="115000"/>
              </a:lnSpc>
              <a:spcBef>
                <a:spcPts val="0"/>
              </a:spcBef>
              <a:spcAft>
                <a:spcPts val="0"/>
              </a:spcAft>
              <a:buSzPts val="1800"/>
              <a:buChar char="▶"/>
            </a:pPr>
            <a:r>
              <a:rPr lang="en"/>
              <a:t>Other libraries exist</a:t>
            </a:r>
            <a:endParaRPr/>
          </a:p>
          <a:p>
            <a:pPr marL="914400" lvl="1" indent="-317500" algn="l" rtl="0">
              <a:lnSpc>
                <a:spcPct val="115000"/>
              </a:lnSpc>
              <a:spcBef>
                <a:spcPts val="0"/>
              </a:spcBef>
              <a:spcAft>
                <a:spcPts val="0"/>
              </a:spcAft>
              <a:buSzPts val="1400"/>
              <a:buChar char="○"/>
            </a:pPr>
            <a:r>
              <a:rPr lang="en"/>
              <a:t>Win32 Threads for Windows</a:t>
            </a:r>
            <a:endParaRPr/>
          </a:p>
          <a:p>
            <a:pPr marL="914400" lvl="1" indent="-317500" algn="l" rtl="0">
              <a:lnSpc>
                <a:spcPct val="115000"/>
              </a:lnSpc>
              <a:spcBef>
                <a:spcPts val="0"/>
              </a:spcBef>
              <a:spcAft>
                <a:spcPts val="0"/>
              </a:spcAft>
              <a:buSzPts val="1400"/>
              <a:buChar char="○"/>
            </a:pPr>
            <a:r>
              <a:rPr lang="en"/>
              <a:t>C11 Threads - not popular, not fully portable </a:t>
            </a:r>
            <a:r>
              <a:rPr lang="en" baseline="30000"/>
              <a:t>Thanks Microsoft</a:t>
            </a:r>
            <a:endParaRPr/>
          </a:p>
          <a:p>
            <a:pPr marL="1371600" lvl="2" indent="-317500" algn="l" rtl="0">
              <a:lnSpc>
                <a:spcPct val="115000"/>
              </a:lnSpc>
              <a:spcBef>
                <a:spcPts val="0"/>
              </a:spcBef>
              <a:spcAft>
                <a:spcPts val="0"/>
              </a:spcAft>
              <a:buSzPts val="1400"/>
              <a:buChar char="■"/>
            </a:pPr>
            <a:r>
              <a:rPr lang="en"/>
              <a:t>C++11 Threads - popular and widely used</a:t>
            </a:r>
            <a:endParaRPr/>
          </a:p>
        </p:txBody>
      </p:sp>
      <p:sp>
        <p:nvSpPr>
          <p:cNvPr id="273" name="Google Shape;273;p44"/>
          <p:cNvSpPr txBox="1">
            <a:spLocks noGrp="1"/>
          </p:cNvSpPr>
          <p:nvPr>
            <p:ph type="sldNum" idx="12"/>
          </p:nvPr>
        </p:nvSpPr>
        <p:spPr>
          <a:xfrm>
            <a:off x="7926317" y="4663225"/>
            <a:ext cx="1094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72">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7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5"/>
          <p:cNvSpPr txBox="1">
            <a:spLocks noGrp="1"/>
          </p:cNvSpPr>
          <p:nvPr>
            <p:ph type="title"/>
          </p:nvPr>
        </p:nvSpPr>
        <p:spPr>
          <a:xfrm>
            <a:off x="311700" y="64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solidFill>
                  <a:srgbClr val="188038"/>
                </a:solidFill>
                <a:latin typeface="Roboto Mono"/>
                <a:ea typeface="Roboto Mono"/>
                <a:cs typeface="Roboto Mono"/>
                <a:sym typeface="Roboto Mono"/>
              </a:rPr>
              <a:t>pthread_create()</a:t>
            </a:r>
            <a:endParaRPr/>
          </a:p>
        </p:txBody>
      </p:sp>
      <p:sp>
        <p:nvSpPr>
          <p:cNvPr id="279" name="Google Shape;279;p45"/>
          <p:cNvSpPr txBox="1">
            <a:spLocks noGrp="1"/>
          </p:cNvSpPr>
          <p:nvPr>
            <p:ph type="body" idx="1"/>
          </p:nvPr>
        </p:nvSpPr>
        <p:spPr>
          <a:xfrm>
            <a:off x="311700" y="767275"/>
            <a:ext cx="8520600" cy="4164900"/>
          </a:xfrm>
          <a:prstGeom prst="rect">
            <a:avLst/>
          </a:prstGeom>
          <a:noFill/>
          <a:ln>
            <a:noFill/>
          </a:ln>
        </p:spPr>
        <p:txBody>
          <a:bodyPr spcFirstLastPara="1" wrap="square" lIns="91425" tIns="91425" rIns="91425" bIns="91425" anchor="ctr" anchorCtr="0">
            <a:normAutofit fontScale="47500" lnSpcReduction="20000"/>
          </a:bodyPr>
          <a:lstStyle/>
          <a:p>
            <a:pPr marL="0" lvl="0" indent="0" algn="l" rtl="0">
              <a:lnSpc>
                <a:spcPct val="115000"/>
              </a:lnSpc>
              <a:spcBef>
                <a:spcPts val="0"/>
              </a:spcBef>
              <a:spcAft>
                <a:spcPts val="0"/>
              </a:spcAft>
              <a:buSzPct val="126315"/>
              <a:buNone/>
            </a:pPr>
            <a:r>
              <a:rPr lang="en" sz="3000" b="1">
                <a:solidFill>
                  <a:srgbClr val="3F51B5"/>
                </a:solidFill>
                <a:latin typeface="Courier Prime"/>
                <a:ea typeface="Courier Prime"/>
                <a:cs typeface="Courier Prime"/>
                <a:sym typeface="Courier Prime"/>
              </a:rPr>
              <a:t>#include </a:t>
            </a:r>
            <a:r>
              <a:rPr lang="en" sz="3000" b="1">
                <a:solidFill>
                  <a:srgbClr val="388E3C"/>
                </a:solidFill>
                <a:latin typeface="Courier Prime"/>
                <a:ea typeface="Courier Prime"/>
                <a:cs typeface="Courier Prime"/>
                <a:sym typeface="Courier Prime"/>
              </a:rPr>
              <a:t>&lt;stdio.h&gt;</a:t>
            </a:r>
            <a:endParaRPr sz="3000" b="1">
              <a:solidFill>
                <a:srgbClr val="37474F"/>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r>
              <a:rPr lang="en" sz="3000" b="1">
                <a:solidFill>
                  <a:srgbClr val="3F51B5"/>
                </a:solidFill>
                <a:latin typeface="Courier Prime"/>
                <a:ea typeface="Courier Prime"/>
                <a:cs typeface="Courier Prime"/>
                <a:sym typeface="Courier Prime"/>
              </a:rPr>
              <a:t>#include </a:t>
            </a:r>
            <a:r>
              <a:rPr lang="en" sz="3000" b="1">
                <a:solidFill>
                  <a:srgbClr val="388E3C"/>
                </a:solidFill>
                <a:latin typeface="Courier Prime"/>
                <a:ea typeface="Courier Prime"/>
                <a:cs typeface="Courier Prime"/>
                <a:sym typeface="Courier Prime"/>
              </a:rPr>
              <a:t>&lt;pthread.h&gt;</a:t>
            </a:r>
            <a:endParaRPr sz="3000" b="1">
              <a:solidFill>
                <a:srgbClr val="37474F"/>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r>
              <a:rPr lang="en" sz="3000" b="1">
                <a:solidFill>
                  <a:srgbClr val="3F51B5"/>
                </a:solidFill>
                <a:latin typeface="Courier Prime"/>
                <a:ea typeface="Courier Prime"/>
                <a:cs typeface="Courier Prime"/>
                <a:sym typeface="Courier Prime"/>
              </a:rPr>
              <a:t>void</a:t>
            </a:r>
            <a:r>
              <a:rPr lang="en" sz="3000" b="1">
                <a:solidFill>
                  <a:srgbClr val="37474F"/>
                </a:solidFill>
                <a:latin typeface="Courier Prime"/>
                <a:ea typeface="Courier Prime"/>
                <a:cs typeface="Courier Prime"/>
                <a:sym typeface="Courier Prime"/>
              </a:rPr>
              <a:t> *do_stuff(</a:t>
            </a:r>
            <a:r>
              <a:rPr lang="en" sz="3000" b="1">
                <a:solidFill>
                  <a:srgbClr val="3F51B5"/>
                </a:solidFill>
                <a:latin typeface="Courier Prime"/>
                <a:ea typeface="Courier Prime"/>
                <a:cs typeface="Courier Prime"/>
                <a:sym typeface="Courier Prime"/>
              </a:rPr>
              <a:t>void</a:t>
            </a:r>
            <a:r>
              <a:rPr lang="en" sz="3000" b="1">
                <a:solidFill>
                  <a:srgbClr val="37474F"/>
                </a:solidFill>
                <a:latin typeface="Courier Prime"/>
                <a:ea typeface="Courier Prime"/>
                <a:cs typeface="Courier Prime"/>
                <a:sym typeface="Courier Prime"/>
              </a:rPr>
              <a:t> *p) </a:t>
            </a:r>
            <a:r>
              <a:rPr lang="en" sz="3000" b="1">
                <a:solidFill>
                  <a:srgbClr val="F4CCCC"/>
                </a:solidFill>
                <a:latin typeface="Courier Prime"/>
                <a:ea typeface="Courier Prime"/>
                <a:cs typeface="Courier Prime"/>
                <a:sym typeface="Courier Prime"/>
              </a:rPr>
              <a:t>//function to be executed by the thread</a:t>
            </a:r>
            <a:endParaRPr sz="3000" b="1">
              <a:solidFill>
                <a:srgbClr val="F4CCCC"/>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r>
              <a:rPr lang="en" sz="3000" b="1">
                <a:solidFill>
                  <a:srgbClr val="37474F"/>
                </a:solidFill>
                <a:latin typeface="Courier Prime"/>
                <a:ea typeface="Courier Prime"/>
                <a:cs typeface="Courier Prime"/>
                <a:sym typeface="Courier Prime"/>
              </a:rPr>
              <a:t>{</a:t>
            </a:r>
            <a:endParaRPr sz="3000" b="1">
              <a:solidFill>
                <a:srgbClr val="37474F"/>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r>
              <a:rPr lang="en" sz="3000" b="1">
                <a:solidFill>
                  <a:srgbClr val="37474F"/>
                </a:solidFill>
                <a:latin typeface="Courier Prime"/>
                <a:ea typeface="Courier Prime"/>
                <a:cs typeface="Courier Prime"/>
                <a:sym typeface="Courier Prime"/>
              </a:rPr>
              <a:t>    printf(</a:t>
            </a:r>
            <a:r>
              <a:rPr lang="en" sz="3000" b="1">
                <a:solidFill>
                  <a:srgbClr val="388E3C"/>
                </a:solidFill>
                <a:latin typeface="Courier Prime"/>
                <a:ea typeface="Courier Prime"/>
                <a:cs typeface="Courier Prime"/>
                <a:sym typeface="Courier Prime"/>
              </a:rPr>
              <a:t>"Hello from thread %d\n"</a:t>
            </a:r>
            <a:r>
              <a:rPr lang="en" sz="3000" b="1">
                <a:solidFill>
                  <a:srgbClr val="37474F"/>
                </a:solidFill>
                <a:latin typeface="Courier Prime"/>
                <a:ea typeface="Courier Prime"/>
                <a:cs typeface="Courier Prime"/>
                <a:sym typeface="Courier Prime"/>
              </a:rPr>
              <a:t>, *(</a:t>
            </a:r>
            <a:r>
              <a:rPr lang="en" sz="3000" b="1">
                <a:solidFill>
                  <a:srgbClr val="3F51B5"/>
                </a:solidFill>
                <a:latin typeface="Courier Prime"/>
                <a:ea typeface="Courier Prime"/>
                <a:cs typeface="Courier Prime"/>
                <a:sym typeface="Courier Prime"/>
              </a:rPr>
              <a:t>int</a:t>
            </a:r>
            <a:r>
              <a:rPr lang="en" sz="3000" b="1">
                <a:solidFill>
                  <a:srgbClr val="37474F"/>
                </a:solidFill>
                <a:latin typeface="Courier Prime"/>
                <a:ea typeface="Courier Prime"/>
                <a:cs typeface="Courier Prime"/>
                <a:sym typeface="Courier Prime"/>
              </a:rPr>
              <a:t> *)p);</a:t>
            </a:r>
            <a:endParaRPr sz="3000" b="1">
              <a:solidFill>
                <a:srgbClr val="37474F"/>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r>
              <a:rPr lang="en" sz="3000" b="1">
                <a:solidFill>
                  <a:srgbClr val="37474F"/>
                </a:solidFill>
                <a:latin typeface="Courier Prime"/>
                <a:ea typeface="Courier Prime"/>
                <a:cs typeface="Courier Prime"/>
                <a:sym typeface="Courier Prime"/>
              </a:rPr>
              <a:t>}</a:t>
            </a:r>
            <a:endParaRPr sz="3000" b="1">
              <a:solidFill>
                <a:srgbClr val="37474F"/>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endParaRPr sz="3000" b="1">
              <a:solidFill>
                <a:srgbClr val="37474F"/>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r>
              <a:rPr lang="en" sz="3000" b="1">
                <a:solidFill>
                  <a:srgbClr val="3F51B5"/>
                </a:solidFill>
                <a:latin typeface="Courier Prime"/>
                <a:ea typeface="Courier Prime"/>
                <a:cs typeface="Courier Prime"/>
                <a:sym typeface="Courier Prime"/>
              </a:rPr>
              <a:t>int</a:t>
            </a:r>
            <a:r>
              <a:rPr lang="en" sz="3000" b="1">
                <a:solidFill>
                  <a:srgbClr val="37474F"/>
                </a:solidFill>
                <a:latin typeface="Courier Prime"/>
                <a:ea typeface="Courier Prime"/>
                <a:cs typeface="Courier Prime"/>
                <a:sym typeface="Courier Prime"/>
              </a:rPr>
              <a:t> main()</a:t>
            </a:r>
            <a:endParaRPr sz="3000" b="1">
              <a:solidFill>
                <a:srgbClr val="37474F"/>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r>
              <a:rPr lang="en" sz="3000" b="1">
                <a:solidFill>
                  <a:srgbClr val="37474F"/>
                </a:solidFill>
                <a:latin typeface="Courier Prime"/>
                <a:ea typeface="Courier Prime"/>
                <a:cs typeface="Courier Prime"/>
                <a:sym typeface="Courier Prime"/>
              </a:rPr>
              <a:t>{</a:t>
            </a:r>
            <a:endParaRPr sz="3000" b="1">
              <a:solidFill>
                <a:srgbClr val="37474F"/>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r>
              <a:rPr lang="en" sz="3000" b="1">
                <a:solidFill>
                  <a:srgbClr val="37474F"/>
                </a:solidFill>
                <a:latin typeface="Courier Prime"/>
                <a:ea typeface="Courier Prime"/>
                <a:cs typeface="Courier Prime"/>
                <a:sym typeface="Courier Prime"/>
              </a:rPr>
              <a:t>    </a:t>
            </a:r>
            <a:r>
              <a:rPr lang="en" sz="3000" b="1">
                <a:solidFill>
                  <a:srgbClr val="9C27B0"/>
                </a:solidFill>
                <a:latin typeface="Courier Prime"/>
                <a:ea typeface="Courier Prime"/>
                <a:cs typeface="Courier Prime"/>
                <a:sym typeface="Courier Prime"/>
              </a:rPr>
              <a:t>pthread_t</a:t>
            </a:r>
            <a:r>
              <a:rPr lang="en" sz="3000" b="1">
                <a:solidFill>
                  <a:srgbClr val="37474F"/>
                </a:solidFill>
                <a:latin typeface="Courier Prime"/>
                <a:ea typeface="Courier Prime"/>
                <a:cs typeface="Courier Prime"/>
                <a:sym typeface="Courier Prime"/>
              </a:rPr>
              <a:t> thread; </a:t>
            </a:r>
            <a:r>
              <a:rPr lang="en" sz="3000" b="1">
                <a:solidFill>
                  <a:srgbClr val="F4CCCC"/>
                </a:solidFill>
                <a:latin typeface="Courier Prime"/>
                <a:ea typeface="Courier Prime"/>
                <a:cs typeface="Courier Prime"/>
                <a:sym typeface="Courier Prime"/>
              </a:rPr>
              <a:t>//variable to store thread ID</a:t>
            </a:r>
            <a:endParaRPr sz="3000" b="1">
              <a:solidFill>
                <a:srgbClr val="F4CCCC"/>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r>
              <a:rPr lang="en" sz="3000" b="1">
                <a:solidFill>
                  <a:srgbClr val="37474F"/>
                </a:solidFill>
                <a:latin typeface="Courier Prime"/>
                <a:ea typeface="Courier Prime"/>
                <a:cs typeface="Courier Prime"/>
                <a:sym typeface="Courier Prime"/>
              </a:rPr>
              <a:t>    </a:t>
            </a:r>
            <a:r>
              <a:rPr lang="en" sz="3000" b="1">
                <a:solidFill>
                  <a:srgbClr val="3F51B5"/>
                </a:solidFill>
                <a:latin typeface="Courier Prime"/>
                <a:ea typeface="Courier Prime"/>
                <a:cs typeface="Courier Prime"/>
                <a:sym typeface="Courier Prime"/>
              </a:rPr>
              <a:t>int</a:t>
            </a:r>
            <a:r>
              <a:rPr lang="en" sz="3000" b="1">
                <a:solidFill>
                  <a:srgbClr val="37474F"/>
                </a:solidFill>
                <a:latin typeface="Courier Prime"/>
                <a:ea typeface="Courier Prime"/>
                <a:cs typeface="Courier Prime"/>
                <a:sym typeface="Courier Prime"/>
              </a:rPr>
              <a:t> id, arg1, arg2; </a:t>
            </a:r>
            <a:r>
              <a:rPr lang="en" sz="3000" b="1">
                <a:solidFill>
                  <a:srgbClr val="F4CCCC"/>
                </a:solidFill>
                <a:latin typeface="Courier Prime"/>
                <a:ea typeface="Courier Prime"/>
                <a:cs typeface="Courier Prime"/>
                <a:sym typeface="Courier Prime"/>
              </a:rPr>
              <a:t>//variables for thread IDs and arguments</a:t>
            </a:r>
            <a:endParaRPr sz="3000" b="1">
              <a:solidFill>
                <a:srgbClr val="F4CCCC"/>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r>
              <a:rPr lang="en" sz="3000" b="1">
                <a:solidFill>
                  <a:srgbClr val="37474F"/>
                </a:solidFill>
                <a:latin typeface="Courier Prime"/>
                <a:ea typeface="Courier Prime"/>
                <a:cs typeface="Courier Prime"/>
                <a:sym typeface="Courier Prime"/>
              </a:rPr>
              <a:t>    arg1 = </a:t>
            </a:r>
            <a:r>
              <a:rPr lang="en" sz="3000" b="1">
                <a:solidFill>
                  <a:srgbClr val="C53929"/>
                </a:solidFill>
                <a:latin typeface="Courier Prime"/>
                <a:ea typeface="Courier Prime"/>
                <a:cs typeface="Courier Prime"/>
                <a:sym typeface="Courier Prime"/>
              </a:rPr>
              <a:t>1</a:t>
            </a:r>
            <a:r>
              <a:rPr lang="en" sz="3000" b="1">
                <a:solidFill>
                  <a:srgbClr val="37474F"/>
                </a:solidFill>
                <a:latin typeface="Courier Prime"/>
                <a:ea typeface="Courier Prime"/>
                <a:cs typeface="Courier Prime"/>
                <a:sym typeface="Courier Prime"/>
              </a:rPr>
              <a:t>; </a:t>
            </a:r>
            <a:r>
              <a:rPr lang="en" sz="3000" b="1">
                <a:solidFill>
                  <a:srgbClr val="F4CCCC"/>
                </a:solidFill>
                <a:latin typeface="Courier Prime"/>
                <a:ea typeface="Courier Prime"/>
                <a:cs typeface="Courier Prime"/>
                <a:sym typeface="Courier Prime"/>
              </a:rPr>
              <a:t>//set the argument for the 1st thread</a:t>
            </a:r>
            <a:endParaRPr sz="3000" b="1">
              <a:solidFill>
                <a:srgbClr val="F4CCCC"/>
              </a:solidFill>
              <a:latin typeface="Courier Prime"/>
              <a:ea typeface="Courier Prime"/>
              <a:cs typeface="Courier Prime"/>
              <a:sym typeface="Courier Prime"/>
            </a:endParaRPr>
          </a:p>
          <a:p>
            <a:pPr marL="0" lvl="0" indent="457200" algn="l" rtl="0">
              <a:spcBef>
                <a:spcPts val="0"/>
              </a:spcBef>
              <a:spcAft>
                <a:spcPts val="0"/>
              </a:spcAft>
              <a:buClr>
                <a:schemeClr val="dk1"/>
              </a:buClr>
              <a:buSzPct val="126315"/>
              <a:buFont typeface="Arial"/>
              <a:buNone/>
            </a:pPr>
            <a:r>
              <a:rPr lang="en" sz="3000" b="1">
                <a:solidFill>
                  <a:srgbClr val="F4CCCC"/>
                </a:solidFill>
                <a:latin typeface="Courier Prime"/>
                <a:ea typeface="Courier Prime"/>
                <a:cs typeface="Courier Prime"/>
                <a:sym typeface="Courier Prime"/>
              </a:rPr>
              <a:t>//create the 1st thread</a:t>
            </a:r>
            <a:endParaRPr sz="3000" b="1">
              <a:solidFill>
                <a:srgbClr val="F4CCCC"/>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r>
              <a:rPr lang="en" sz="3000" b="1">
                <a:solidFill>
                  <a:srgbClr val="37474F"/>
                </a:solidFill>
                <a:latin typeface="Courier Prime"/>
                <a:ea typeface="Courier Prime"/>
                <a:cs typeface="Courier Prime"/>
                <a:sym typeface="Courier Prime"/>
              </a:rPr>
              <a:t>    id = pthread_create(&amp;thread, </a:t>
            </a:r>
            <a:r>
              <a:rPr lang="en" sz="3000" b="1">
                <a:solidFill>
                  <a:srgbClr val="C53929"/>
                </a:solidFill>
                <a:latin typeface="Courier Prime"/>
                <a:ea typeface="Courier Prime"/>
                <a:cs typeface="Courier Prime"/>
                <a:sym typeface="Courier Prime"/>
              </a:rPr>
              <a:t>NULL</a:t>
            </a:r>
            <a:r>
              <a:rPr lang="en" sz="3000" b="1">
                <a:solidFill>
                  <a:srgbClr val="37474F"/>
                </a:solidFill>
                <a:latin typeface="Courier Prime"/>
                <a:ea typeface="Courier Prime"/>
                <a:cs typeface="Courier Prime"/>
                <a:sym typeface="Courier Prime"/>
              </a:rPr>
              <a:t>, do_stuff, (</a:t>
            </a:r>
            <a:r>
              <a:rPr lang="en" sz="3000" b="1">
                <a:solidFill>
                  <a:srgbClr val="3F51B5"/>
                </a:solidFill>
                <a:latin typeface="Courier Prime"/>
                <a:ea typeface="Courier Prime"/>
                <a:cs typeface="Courier Prime"/>
                <a:sym typeface="Courier Prime"/>
              </a:rPr>
              <a:t>void</a:t>
            </a:r>
            <a:r>
              <a:rPr lang="en" sz="3000" b="1">
                <a:solidFill>
                  <a:srgbClr val="37474F"/>
                </a:solidFill>
                <a:latin typeface="Courier Prime"/>
                <a:ea typeface="Courier Prime"/>
                <a:cs typeface="Courier Prime"/>
                <a:sym typeface="Courier Prime"/>
              </a:rPr>
              <a:t> *)&amp;arg1);</a:t>
            </a:r>
            <a:endParaRPr sz="3000" b="1">
              <a:solidFill>
                <a:srgbClr val="37474F"/>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r>
              <a:rPr lang="en" sz="3000" b="1">
                <a:solidFill>
                  <a:srgbClr val="37474F"/>
                </a:solidFill>
                <a:latin typeface="Courier Prime"/>
                <a:ea typeface="Courier Prime"/>
                <a:cs typeface="Courier Prime"/>
                <a:sym typeface="Courier Prime"/>
              </a:rPr>
              <a:t>    arg2 = </a:t>
            </a:r>
            <a:r>
              <a:rPr lang="en" sz="3000" b="1">
                <a:solidFill>
                  <a:srgbClr val="C53929"/>
                </a:solidFill>
                <a:latin typeface="Courier Prime"/>
                <a:ea typeface="Courier Prime"/>
                <a:cs typeface="Courier Prime"/>
                <a:sym typeface="Courier Prime"/>
              </a:rPr>
              <a:t>2</a:t>
            </a:r>
            <a:r>
              <a:rPr lang="en" sz="3000" b="1">
                <a:solidFill>
                  <a:srgbClr val="37474F"/>
                </a:solidFill>
                <a:latin typeface="Courier Prime"/>
                <a:ea typeface="Courier Prime"/>
                <a:cs typeface="Courier Prime"/>
                <a:sym typeface="Courier Prime"/>
              </a:rPr>
              <a:t>; </a:t>
            </a:r>
            <a:r>
              <a:rPr lang="en" sz="3000" b="1">
                <a:solidFill>
                  <a:srgbClr val="F4CCCC"/>
                </a:solidFill>
                <a:latin typeface="Courier Prime"/>
                <a:ea typeface="Courier Prime"/>
                <a:cs typeface="Courier Prime"/>
                <a:sym typeface="Courier Prime"/>
              </a:rPr>
              <a:t>//set the argument for the 2ed thread</a:t>
            </a:r>
            <a:endParaRPr sz="3000" b="1">
              <a:solidFill>
                <a:srgbClr val="F4CCCC"/>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r>
              <a:rPr lang="en" sz="3000" b="1">
                <a:solidFill>
                  <a:srgbClr val="37474F"/>
                </a:solidFill>
                <a:latin typeface="Courier Prime"/>
                <a:ea typeface="Courier Prime"/>
                <a:cs typeface="Courier Prime"/>
                <a:sym typeface="Courier Prime"/>
              </a:rPr>
              <a:t>    do_stuff((</a:t>
            </a:r>
            <a:r>
              <a:rPr lang="en" sz="3000" b="1">
                <a:solidFill>
                  <a:srgbClr val="3F51B5"/>
                </a:solidFill>
                <a:latin typeface="Courier Prime"/>
                <a:ea typeface="Courier Prime"/>
                <a:cs typeface="Courier Prime"/>
                <a:sym typeface="Courier Prime"/>
              </a:rPr>
              <a:t>void</a:t>
            </a:r>
            <a:r>
              <a:rPr lang="en" sz="3000" b="1">
                <a:solidFill>
                  <a:srgbClr val="37474F"/>
                </a:solidFill>
                <a:latin typeface="Courier Prime"/>
                <a:ea typeface="Courier Prime"/>
                <a:cs typeface="Courier Prime"/>
                <a:sym typeface="Courier Prime"/>
              </a:rPr>
              <a:t> *)&amp;arg2); </a:t>
            </a:r>
            <a:r>
              <a:rPr lang="en" sz="3000" b="1">
                <a:solidFill>
                  <a:srgbClr val="F4CCCC"/>
                </a:solidFill>
                <a:latin typeface="Courier Prime"/>
                <a:ea typeface="Courier Prime"/>
                <a:cs typeface="Courier Prime"/>
                <a:sym typeface="Courier Prime"/>
              </a:rPr>
              <a:t>//call the function directly for the 2ed thread</a:t>
            </a:r>
            <a:endParaRPr sz="3000" b="1">
              <a:solidFill>
                <a:srgbClr val="F4CCCC"/>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r>
              <a:rPr lang="en" sz="3000" b="1">
                <a:solidFill>
                  <a:srgbClr val="37474F"/>
                </a:solidFill>
                <a:latin typeface="Courier Prime"/>
                <a:ea typeface="Courier Prime"/>
                <a:cs typeface="Courier Prime"/>
                <a:sym typeface="Courier Prime"/>
              </a:rPr>
              <a:t>    </a:t>
            </a:r>
            <a:r>
              <a:rPr lang="en" sz="3000" b="1">
                <a:solidFill>
                  <a:srgbClr val="3F51B5"/>
                </a:solidFill>
                <a:latin typeface="Courier Prime"/>
                <a:ea typeface="Courier Prime"/>
                <a:cs typeface="Courier Prime"/>
                <a:sym typeface="Courier Prime"/>
              </a:rPr>
              <a:t>return</a:t>
            </a:r>
            <a:r>
              <a:rPr lang="en" sz="3000" b="1">
                <a:solidFill>
                  <a:srgbClr val="37474F"/>
                </a:solidFill>
                <a:latin typeface="Courier Prime"/>
                <a:ea typeface="Courier Prime"/>
                <a:cs typeface="Courier Prime"/>
                <a:sym typeface="Courier Prime"/>
              </a:rPr>
              <a:t> </a:t>
            </a:r>
            <a:r>
              <a:rPr lang="en" sz="3000" b="1">
                <a:solidFill>
                  <a:srgbClr val="C53929"/>
                </a:solidFill>
                <a:latin typeface="Courier Prime"/>
                <a:ea typeface="Courier Prime"/>
                <a:cs typeface="Courier Prime"/>
                <a:sym typeface="Courier Prime"/>
              </a:rPr>
              <a:t>0</a:t>
            </a:r>
            <a:r>
              <a:rPr lang="en" sz="3000" b="1">
                <a:solidFill>
                  <a:srgbClr val="37474F"/>
                </a:solidFill>
                <a:latin typeface="Courier Prime"/>
                <a:ea typeface="Courier Prime"/>
                <a:cs typeface="Courier Prime"/>
                <a:sym typeface="Courier Prime"/>
              </a:rPr>
              <a:t>;</a:t>
            </a:r>
            <a:endParaRPr sz="3000" b="1">
              <a:solidFill>
                <a:srgbClr val="37474F"/>
              </a:solidFill>
              <a:latin typeface="Courier Prime"/>
              <a:ea typeface="Courier Prime"/>
              <a:cs typeface="Courier Prime"/>
              <a:sym typeface="Courier Prime"/>
            </a:endParaRPr>
          </a:p>
          <a:p>
            <a:pPr marL="0" lvl="0" indent="0" algn="l" rtl="0">
              <a:lnSpc>
                <a:spcPct val="150000"/>
              </a:lnSpc>
              <a:spcBef>
                <a:spcPts val="0"/>
              </a:spcBef>
              <a:spcAft>
                <a:spcPts val="0"/>
              </a:spcAft>
              <a:buSzPct val="126315"/>
              <a:buNone/>
            </a:pPr>
            <a:r>
              <a:rPr lang="en" sz="3000" b="1">
                <a:solidFill>
                  <a:srgbClr val="37474F"/>
                </a:solidFill>
                <a:latin typeface="Courier Prime"/>
                <a:ea typeface="Courier Prime"/>
                <a:cs typeface="Courier Prime"/>
                <a:sym typeface="Courier Prime"/>
              </a:rPr>
              <a:t>}</a:t>
            </a:r>
            <a:endParaRPr b="1"/>
          </a:p>
        </p:txBody>
      </p:sp>
      <p:sp>
        <p:nvSpPr>
          <p:cNvPr id="280" name="Google Shape;280;p45"/>
          <p:cNvSpPr txBox="1">
            <a:spLocks noGrp="1"/>
          </p:cNvSpPr>
          <p:nvPr>
            <p:ph type="sldNum" idx="12"/>
          </p:nvPr>
        </p:nvSpPr>
        <p:spPr>
          <a:xfrm>
            <a:off x="7926317" y="4663225"/>
            <a:ext cx="1094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6</a:t>
            </a:fld>
            <a:endParaRPr/>
          </a:p>
        </p:txBody>
      </p:sp>
      <p:cxnSp>
        <p:nvCxnSpPr>
          <p:cNvPr id="281" name="Google Shape;281;p45"/>
          <p:cNvCxnSpPr/>
          <p:nvPr/>
        </p:nvCxnSpPr>
        <p:spPr>
          <a:xfrm rot="10800000">
            <a:off x="1779200" y="1577350"/>
            <a:ext cx="3195600" cy="2126100"/>
          </a:xfrm>
          <a:prstGeom prst="straightConnector1">
            <a:avLst/>
          </a:prstGeom>
          <a:noFill/>
          <a:ln w="9525" cap="flat" cmpd="sng">
            <a:solidFill>
              <a:schemeClr val="dk2"/>
            </a:solidFill>
            <a:prstDash val="solid"/>
            <a:round/>
            <a:headEnd type="none" w="med" len="med"/>
            <a:tailEnd type="triangle" w="med" len="med"/>
          </a:ln>
        </p:spPr>
      </p:cxnSp>
      <p:cxnSp>
        <p:nvCxnSpPr>
          <p:cNvPr id="282" name="Google Shape;282;p45"/>
          <p:cNvCxnSpPr/>
          <p:nvPr/>
        </p:nvCxnSpPr>
        <p:spPr>
          <a:xfrm rot="10800000">
            <a:off x="2432850" y="1590550"/>
            <a:ext cx="4588800" cy="21129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6"/>
          <p:cNvSpPr txBox="1">
            <a:spLocks noGrp="1"/>
          </p:cNvSpPr>
          <p:nvPr>
            <p:ph type="title"/>
          </p:nvPr>
        </p:nvSpPr>
        <p:spPr>
          <a:xfrm>
            <a:off x="311700" y="64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Output</a:t>
            </a:r>
            <a:endParaRPr/>
          </a:p>
        </p:txBody>
      </p:sp>
      <p:sp>
        <p:nvSpPr>
          <p:cNvPr id="288" name="Google Shape;288;p46"/>
          <p:cNvSpPr txBox="1">
            <a:spLocks noGrp="1"/>
          </p:cNvSpPr>
          <p:nvPr>
            <p:ph type="body" idx="1"/>
          </p:nvPr>
        </p:nvSpPr>
        <p:spPr>
          <a:xfrm>
            <a:off x="311700" y="899025"/>
            <a:ext cx="8520600" cy="3669900"/>
          </a:xfrm>
          <a:prstGeom prst="rect">
            <a:avLst/>
          </a:prstGeom>
          <a:noFill/>
          <a:ln>
            <a:noFill/>
          </a:ln>
        </p:spPr>
        <p:txBody>
          <a:bodyPr spcFirstLastPara="1" wrap="square" lIns="91425" tIns="91425" rIns="91425" bIns="91425" anchor="ctr" anchorCtr="0">
            <a:normAutofit/>
          </a:bodyPr>
          <a:lstStyle/>
          <a:p>
            <a:pPr marL="457200" lvl="0" indent="-342900" algn="l" rtl="0">
              <a:lnSpc>
                <a:spcPct val="115000"/>
              </a:lnSpc>
              <a:spcBef>
                <a:spcPts val="0"/>
              </a:spcBef>
              <a:spcAft>
                <a:spcPts val="0"/>
              </a:spcAft>
              <a:buSzPts val="1800"/>
              <a:buChar char="▶"/>
            </a:pPr>
            <a:r>
              <a:rPr lang="en">
                <a:solidFill>
                  <a:srgbClr val="188038"/>
                </a:solidFill>
                <a:latin typeface="Roboto Mono"/>
                <a:ea typeface="Roboto Mono"/>
                <a:cs typeface="Roboto Mono"/>
                <a:sym typeface="Roboto Mono"/>
              </a:rPr>
              <a:t>Hello from thread 2</a:t>
            </a:r>
            <a:endParaRPr/>
          </a:p>
        </p:txBody>
      </p:sp>
      <p:sp>
        <p:nvSpPr>
          <p:cNvPr id="289" name="Google Shape;289;p46"/>
          <p:cNvSpPr txBox="1">
            <a:spLocks noGrp="1"/>
          </p:cNvSpPr>
          <p:nvPr>
            <p:ph type="sldNum" idx="12"/>
          </p:nvPr>
        </p:nvSpPr>
        <p:spPr>
          <a:xfrm>
            <a:off x="7926317" y="4663225"/>
            <a:ext cx="1094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7"/>
          <p:cNvSpPr txBox="1">
            <a:spLocks noGrp="1"/>
          </p:cNvSpPr>
          <p:nvPr>
            <p:ph type="title"/>
          </p:nvPr>
        </p:nvSpPr>
        <p:spPr>
          <a:xfrm>
            <a:off x="311700" y="64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solidFill>
                  <a:srgbClr val="188038"/>
                </a:solidFill>
                <a:latin typeface="Roboto Mono"/>
                <a:ea typeface="Roboto Mono"/>
                <a:cs typeface="Roboto Mono"/>
                <a:sym typeface="Roboto Mono"/>
              </a:rPr>
              <a:t>pthread_create()</a:t>
            </a:r>
            <a:endParaRPr/>
          </a:p>
        </p:txBody>
      </p:sp>
      <p:sp>
        <p:nvSpPr>
          <p:cNvPr id="295" name="Google Shape;295;p47"/>
          <p:cNvSpPr txBox="1">
            <a:spLocks noGrp="1"/>
          </p:cNvSpPr>
          <p:nvPr>
            <p:ph type="body" idx="1"/>
          </p:nvPr>
        </p:nvSpPr>
        <p:spPr>
          <a:xfrm>
            <a:off x="311700" y="767275"/>
            <a:ext cx="8520600" cy="4102800"/>
          </a:xfrm>
          <a:prstGeom prst="rect">
            <a:avLst/>
          </a:prstGeom>
          <a:noFill/>
          <a:ln>
            <a:noFill/>
          </a:ln>
        </p:spPr>
        <p:txBody>
          <a:bodyPr spcFirstLastPara="1" wrap="square" lIns="91425" tIns="91425" rIns="91425" bIns="91425" anchor="ctr" anchorCtr="0">
            <a:normAutofit fontScale="55000" lnSpcReduction="20000"/>
          </a:bodyPr>
          <a:lstStyle/>
          <a:p>
            <a:pPr marL="0" lvl="0" indent="0" algn="l" rtl="0">
              <a:lnSpc>
                <a:spcPct val="115000"/>
              </a:lnSpc>
              <a:spcBef>
                <a:spcPts val="0"/>
              </a:spcBef>
              <a:spcAft>
                <a:spcPts val="0"/>
              </a:spcAft>
              <a:buSzPct val="126315"/>
              <a:buNone/>
            </a:pPr>
            <a:r>
              <a:rPr lang="en" sz="3000" b="1">
                <a:solidFill>
                  <a:srgbClr val="3F51B5"/>
                </a:solidFill>
                <a:latin typeface="Courier Prime"/>
                <a:ea typeface="Courier Prime"/>
                <a:cs typeface="Courier Prime"/>
                <a:sym typeface="Courier Prime"/>
              </a:rPr>
              <a:t>#include </a:t>
            </a:r>
            <a:r>
              <a:rPr lang="en" sz="3000" b="1">
                <a:solidFill>
                  <a:srgbClr val="388E3C"/>
                </a:solidFill>
                <a:latin typeface="Courier Prime"/>
                <a:ea typeface="Courier Prime"/>
                <a:cs typeface="Courier Prime"/>
                <a:sym typeface="Courier Prime"/>
              </a:rPr>
              <a:t>&lt;stdio.h&gt;</a:t>
            </a:r>
            <a:endParaRPr sz="3000" b="1">
              <a:solidFill>
                <a:srgbClr val="37474F"/>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r>
              <a:rPr lang="en" sz="3000" b="1">
                <a:solidFill>
                  <a:srgbClr val="3F51B5"/>
                </a:solidFill>
                <a:latin typeface="Courier Prime"/>
                <a:ea typeface="Courier Prime"/>
                <a:cs typeface="Courier Prime"/>
                <a:sym typeface="Courier Prime"/>
              </a:rPr>
              <a:t>#include </a:t>
            </a:r>
            <a:r>
              <a:rPr lang="en" sz="3000" b="1">
                <a:solidFill>
                  <a:srgbClr val="388E3C"/>
                </a:solidFill>
                <a:latin typeface="Courier Prime"/>
                <a:ea typeface="Courier Prime"/>
                <a:cs typeface="Courier Prime"/>
                <a:sym typeface="Courier Prime"/>
              </a:rPr>
              <a:t>&lt;pthread.h&gt;</a:t>
            </a:r>
            <a:endParaRPr sz="3000" b="1">
              <a:solidFill>
                <a:srgbClr val="37474F"/>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r>
              <a:rPr lang="en" sz="3000" b="1">
                <a:solidFill>
                  <a:srgbClr val="3F51B5"/>
                </a:solidFill>
                <a:latin typeface="Courier Prime"/>
                <a:ea typeface="Courier Prime"/>
                <a:cs typeface="Courier Prime"/>
                <a:sym typeface="Courier Prime"/>
              </a:rPr>
              <a:t>void</a:t>
            </a:r>
            <a:r>
              <a:rPr lang="en" sz="3000" b="1">
                <a:solidFill>
                  <a:srgbClr val="37474F"/>
                </a:solidFill>
                <a:latin typeface="Courier Prime"/>
                <a:ea typeface="Courier Prime"/>
                <a:cs typeface="Courier Prime"/>
                <a:sym typeface="Courier Prime"/>
              </a:rPr>
              <a:t> *do_stuff(</a:t>
            </a:r>
            <a:r>
              <a:rPr lang="en" sz="3000" b="1">
                <a:solidFill>
                  <a:srgbClr val="3F51B5"/>
                </a:solidFill>
                <a:latin typeface="Courier Prime"/>
                <a:ea typeface="Courier Prime"/>
                <a:cs typeface="Courier Prime"/>
                <a:sym typeface="Courier Prime"/>
              </a:rPr>
              <a:t>void</a:t>
            </a:r>
            <a:r>
              <a:rPr lang="en" sz="3000" b="1">
                <a:solidFill>
                  <a:srgbClr val="37474F"/>
                </a:solidFill>
                <a:latin typeface="Courier Prime"/>
                <a:ea typeface="Courier Prime"/>
                <a:cs typeface="Courier Prime"/>
                <a:sym typeface="Courier Prime"/>
              </a:rPr>
              <a:t> *p)</a:t>
            </a:r>
            <a:endParaRPr sz="3000" b="1">
              <a:solidFill>
                <a:srgbClr val="37474F"/>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r>
              <a:rPr lang="en" sz="3000" b="1">
                <a:solidFill>
                  <a:srgbClr val="37474F"/>
                </a:solidFill>
                <a:latin typeface="Courier Prime"/>
                <a:ea typeface="Courier Prime"/>
                <a:cs typeface="Courier Prime"/>
                <a:sym typeface="Courier Prime"/>
              </a:rPr>
              <a:t>{</a:t>
            </a:r>
            <a:endParaRPr sz="3000" b="1">
              <a:solidFill>
                <a:srgbClr val="37474F"/>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r>
              <a:rPr lang="en" sz="3000" b="1">
                <a:solidFill>
                  <a:srgbClr val="37474F"/>
                </a:solidFill>
                <a:latin typeface="Courier Prime"/>
                <a:ea typeface="Courier Prime"/>
                <a:cs typeface="Courier Prime"/>
                <a:sym typeface="Courier Prime"/>
              </a:rPr>
              <a:t>    printf(</a:t>
            </a:r>
            <a:r>
              <a:rPr lang="en" sz="3000" b="1">
                <a:solidFill>
                  <a:srgbClr val="388E3C"/>
                </a:solidFill>
                <a:latin typeface="Courier Prime"/>
                <a:ea typeface="Courier Prime"/>
                <a:cs typeface="Courier Prime"/>
                <a:sym typeface="Courier Prime"/>
              </a:rPr>
              <a:t>"Hello from thread %d\n"</a:t>
            </a:r>
            <a:r>
              <a:rPr lang="en" sz="3000" b="1">
                <a:solidFill>
                  <a:srgbClr val="37474F"/>
                </a:solidFill>
                <a:latin typeface="Courier Prime"/>
                <a:ea typeface="Courier Prime"/>
                <a:cs typeface="Courier Prime"/>
                <a:sym typeface="Courier Prime"/>
              </a:rPr>
              <a:t>, *(</a:t>
            </a:r>
            <a:r>
              <a:rPr lang="en" sz="3000" b="1">
                <a:solidFill>
                  <a:srgbClr val="3F51B5"/>
                </a:solidFill>
                <a:latin typeface="Courier Prime"/>
                <a:ea typeface="Courier Prime"/>
                <a:cs typeface="Courier Prime"/>
                <a:sym typeface="Courier Prime"/>
              </a:rPr>
              <a:t>int</a:t>
            </a:r>
            <a:r>
              <a:rPr lang="en" sz="3000" b="1">
                <a:solidFill>
                  <a:srgbClr val="37474F"/>
                </a:solidFill>
                <a:latin typeface="Courier Prime"/>
                <a:ea typeface="Courier Prime"/>
                <a:cs typeface="Courier Prime"/>
                <a:sym typeface="Courier Prime"/>
              </a:rPr>
              <a:t> *)p);</a:t>
            </a:r>
            <a:endParaRPr sz="3000" b="1">
              <a:solidFill>
                <a:srgbClr val="37474F"/>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r>
              <a:rPr lang="en" sz="3000" b="1">
                <a:solidFill>
                  <a:srgbClr val="37474F"/>
                </a:solidFill>
                <a:latin typeface="Courier Prime"/>
                <a:ea typeface="Courier Prime"/>
                <a:cs typeface="Courier Prime"/>
                <a:sym typeface="Courier Prime"/>
              </a:rPr>
              <a:t>}</a:t>
            </a:r>
            <a:endParaRPr sz="3000" b="1">
              <a:solidFill>
                <a:srgbClr val="37474F"/>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endParaRPr sz="3000" b="1">
              <a:solidFill>
                <a:srgbClr val="37474F"/>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r>
              <a:rPr lang="en" sz="3000" b="1">
                <a:solidFill>
                  <a:srgbClr val="3F51B5"/>
                </a:solidFill>
                <a:latin typeface="Courier Prime"/>
                <a:ea typeface="Courier Prime"/>
                <a:cs typeface="Courier Prime"/>
                <a:sym typeface="Courier Prime"/>
              </a:rPr>
              <a:t>int</a:t>
            </a:r>
            <a:r>
              <a:rPr lang="en" sz="3000" b="1">
                <a:solidFill>
                  <a:srgbClr val="37474F"/>
                </a:solidFill>
                <a:latin typeface="Courier Prime"/>
                <a:ea typeface="Courier Prime"/>
                <a:cs typeface="Courier Prime"/>
                <a:sym typeface="Courier Prime"/>
              </a:rPr>
              <a:t> main()</a:t>
            </a:r>
            <a:endParaRPr sz="3000" b="1">
              <a:solidFill>
                <a:srgbClr val="37474F"/>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r>
              <a:rPr lang="en" sz="3000" b="1">
                <a:solidFill>
                  <a:srgbClr val="37474F"/>
                </a:solidFill>
                <a:latin typeface="Courier Prime"/>
                <a:ea typeface="Courier Prime"/>
                <a:cs typeface="Courier Prime"/>
                <a:sym typeface="Courier Prime"/>
              </a:rPr>
              <a:t>{</a:t>
            </a:r>
            <a:endParaRPr sz="3000" b="1">
              <a:solidFill>
                <a:srgbClr val="37474F"/>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r>
              <a:rPr lang="en" sz="3000" b="1">
                <a:solidFill>
                  <a:srgbClr val="37474F"/>
                </a:solidFill>
                <a:latin typeface="Courier Prime"/>
                <a:ea typeface="Courier Prime"/>
                <a:cs typeface="Courier Prime"/>
                <a:sym typeface="Courier Prime"/>
              </a:rPr>
              <a:t>    </a:t>
            </a:r>
            <a:r>
              <a:rPr lang="en" sz="3000" b="1">
                <a:solidFill>
                  <a:srgbClr val="9C27B0"/>
                </a:solidFill>
                <a:latin typeface="Courier Prime"/>
                <a:ea typeface="Courier Prime"/>
                <a:cs typeface="Courier Prime"/>
                <a:sym typeface="Courier Prime"/>
              </a:rPr>
              <a:t>pthread_t</a:t>
            </a:r>
            <a:r>
              <a:rPr lang="en" sz="3000" b="1">
                <a:solidFill>
                  <a:srgbClr val="37474F"/>
                </a:solidFill>
                <a:latin typeface="Courier Prime"/>
                <a:ea typeface="Courier Prime"/>
                <a:cs typeface="Courier Prime"/>
                <a:sym typeface="Courier Prime"/>
              </a:rPr>
              <a:t> thread;</a:t>
            </a:r>
            <a:endParaRPr sz="3000" b="1">
              <a:solidFill>
                <a:srgbClr val="37474F"/>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r>
              <a:rPr lang="en" sz="3000" b="1">
                <a:solidFill>
                  <a:srgbClr val="37474F"/>
                </a:solidFill>
                <a:latin typeface="Courier Prime"/>
                <a:ea typeface="Courier Prime"/>
                <a:cs typeface="Courier Prime"/>
                <a:sym typeface="Courier Prime"/>
              </a:rPr>
              <a:t>    </a:t>
            </a:r>
            <a:r>
              <a:rPr lang="en" sz="3000" b="1">
                <a:solidFill>
                  <a:srgbClr val="3F51B5"/>
                </a:solidFill>
                <a:latin typeface="Courier Prime"/>
                <a:ea typeface="Courier Prime"/>
                <a:cs typeface="Courier Prime"/>
                <a:sym typeface="Courier Prime"/>
              </a:rPr>
              <a:t>int</a:t>
            </a:r>
            <a:r>
              <a:rPr lang="en" sz="3000" b="1">
                <a:solidFill>
                  <a:srgbClr val="37474F"/>
                </a:solidFill>
                <a:latin typeface="Courier Prime"/>
                <a:ea typeface="Courier Prime"/>
                <a:cs typeface="Courier Prime"/>
                <a:sym typeface="Courier Prime"/>
              </a:rPr>
              <a:t> id, arg1, arg2;</a:t>
            </a:r>
            <a:endParaRPr sz="3000" b="1">
              <a:solidFill>
                <a:srgbClr val="37474F"/>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r>
              <a:rPr lang="en" sz="3000" b="1">
                <a:solidFill>
                  <a:srgbClr val="37474F"/>
                </a:solidFill>
                <a:latin typeface="Courier Prime"/>
                <a:ea typeface="Courier Prime"/>
                <a:cs typeface="Courier Prime"/>
                <a:sym typeface="Courier Prime"/>
              </a:rPr>
              <a:t>    arg1 = </a:t>
            </a:r>
            <a:r>
              <a:rPr lang="en" sz="3000" b="1">
                <a:solidFill>
                  <a:srgbClr val="C53929"/>
                </a:solidFill>
                <a:latin typeface="Courier Prime"/>
                <a:ea typeface="Courier Prime"/>
                <a:cs typeface="Courier Prime"/>
                <a:sym typeface="Courier Prime"/>
              </a:rPr>
              <a:t>1</a:t>
            </a:r>
            <a:r>
              <a:rPr lang="en" sz="3000" b="1">
                <a:solidFill>
                  <a:srgbClr val="37474F"/>
                </a:solidFill>
                <a:latin typeface="Courier Prime"/>
                <a:ea typeface="Courier Prime"/>
                <a:cs typeface="Courier Prime"/>
                <a:sym typeface="Courier Prime"/>
              </a:rPr>
              <a:t>;</a:t>
            </a:r>
            <a:endParaRPr sz="3000" b="1">
              <a:solidFill>
                <a:srgbClr val="37474F"/>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r>
              <a:rPr lang="en" sz="3000" b="1">
                <a:solidFill>
                  <a:srgbClr val="37474F"/>
                </a:solidFill>
                <a:latin typeface="Courier Prime"/>
                <a:ea typeface="Courier Prime"/>
                <a:cs typeface="Courier Prime"/>
                <a:sym typeface="Courier Prime"/>
              </a:rPr>
              <a:t>    id = pthread_create(&amp;thread, </a:t>
            </a:r>
            <a:r>
              <a:rPr lang="en" sz="3000" b="1">
                <a:solidFill>
                  <a:srgbClr val="C53929"/>
                </a:solidFill>
                <a:latin typeface="Courier Prime"/>
                <a:ea typeface="Courier Prime"/>
                <a:cs typeface="Courier Prime"/>
                <a:sym typeface="Courier Prime"/>
              </a:rPr>
              <a:t>NULL</a:t>
            </a:r>
            <a:r>
              <a:rPr lang="en" sz="3000" b="1">
                <a:solidFill>
                  <a:srgbClr val="37474F"/>
                </a:solidFill>
                <a:latin typeface="Courier Prime"/>
                <a:ea typeface="Courier Prime"/>
                <a:cs typeface="Courier Prime"/>
                <a:sym typeface="Courier Prime"/>
              </a:rPr>
              <a:t>, do_stuff, (</a:t>
            </a:r>
            <a:r>
              <a:rPr lang="en" sz="3000" b="1">
                <a:solidFill>
                  <a:srgbClr val="3F51B5"/>
                </a:solidFill>
                <a:latin typeface="Courier Prime"/>
                <a:ea typeface="Courier Prime"/>
                <a:cs typeface="Courier Prime"/>
                <a:sym typeface="Courier Prime"/>
              </a:rPr>
              <a:t>void</a:t>
            </a:r>
            <a:r>
              <a:rPr lang="en" sz="3000" b="1">
                <a:solidFill>
                  <a:srgbClr val="37474F"/>
                </a:solidFill>
                <a:latin typeface="Courier Prime"/>
                <a:ea typeface="Courier Prime"/>
                <a:cs typeface="Courier Prime"/>
                <a:sym typeface="Courier Prime"/>
              </a:rPr>
              <a:t> *)&amp;arg1);</a:t>
            </a:r>
            <a:endParaRPr sz="3000" b="1">
              <a:solidFill>
                <a:srgbClr val="37474F"/>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r>
              <a:rPr lang="en" sz="3000" b="1">
                <a:solidFill>
                  <a:srgbClr val="37474F"/>
                </a:solidFill>
                <a:latin typeface="Courier Prime"/>
                <a:ea typeface="Courier Prime"/>
                <a:cs typeface="Courier Prime"/>
                <a:sym typeface="Courier Prime"/>
              </a:rPr>
              <a:t>    arg2 = </a:t>
            </a:r>
            <a:r>
              <a:rPr lang="en" sz="3000" b="1">
                <a:solidFill>
                  <a:srgbClr val="C53929"/>
                </a:solidFill>
                <a:latin typeface="Courier Prime"/>
                <a:ea typeface="Courier Prime"/>
                <a:cs typeface="Courier Prime"/>
                <a:sym typeface="Courier Prime"/>
              </a:rPr>
              <a:t>2</a:t>
            </a:r>
            <a:r>
              <a:rPr lang="en" sz="3000" b="1">
                <a:solidFill>
                  <a:srgbClr val="37474F"/>
                </a:solidFill>
                <a:latin typeface="Courier Prime"/>
                <a:ea typeface="Courier Prime"/>
                <a:cs typeface="Courier Prime"/>
                <a:sym typeface="Courier Prime"/>
              </a:rPr>
              <a:t>;</a:t>
            </a:r>
            <a:endParaRPr sz="3000" b="1">
              <a:solidFill>
                <a:srgbClr val="37474F"/>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r>
              <a:rPr lang="en" sz="3000" b="1">
                <a:solidFill>
                  <a:srgbClr val="37474F"/>
                </a:solidFill>
                <a:latin typeface="Courier Prime"/>
                <a:ea typeface="Courier Prime"/>
                <a:cs typeface="Courier Prime"/>
                <a:sym typeface="Courier Prime"/>
              </a:rPr>
              <a:t>    do_stuff((</a:t>
            </a:r>
            <a:r>
              <a:rPr lang="en" sz="3000" b="1">
                <a:solidFill>
                  <a:srgbClr val="3F51B5"/>
                </a:solidFill>
                <a:latin typeface="Courier Prime"/>
                <a:ea typeface="Courier Prime"/>
                <a:cs typeface="Courier Prime"/>
                <a:sym typeface="Courier Prime"/>
              </a:rPr>
              <a:t>void</a:t>
            </a:r>
            <a:r>
              <a:rPr lang="en" sz="3000" b="1">
                <a:solidFill>
                  <a:srgbClr val="37474F"/>
                </a:solidFill>
                <a:latin typeface="Courier Prime"/>
                <a:ea typeface="Courier Prime"/>
                <a:cs typeface="Courier Prime"/>
                <a:sym typeface="Courier Prime"/>
              </a:rPr>
              <a:t> *)&amp;arg2);</a:t>
            </a:r>
            <a:endParaRPr sz="3000" b="1">
              <a:solidFill>
                <a:srgbClr val="37474F"/>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r>
              <a:rPr lang="en" sz="3000" b="1">
                <a:solidFill>
                  <a:srgbClr val="37474F"/>
                </a:solidFill>
                <a:latin typeface="Courier Prime"/>
                <a:ea typeface="Courier Prime"/>
                <a:cs typeface="Courier Prime"/>
                <a:sym typeface="Courier Prime"/>
              </a:rPr>
              <a:t>    </a:t>
            </a:r>
            <a:r>
              <a:rPr lang="en" sz="3000" b="1">
                <a:solidFill>
                  <a:srgbClr val="3F51B5"/>
                </a:solidFill>
                <a:latin typeface="Courier Prime"/>
                <a:ea typeface="Courier Prime"/>
                <a:cs typeface="Courier Prime"/>
                <a:sym typeface="Courier Prime"/>
              </a:rPr>
              <a:t>return</a:t>
            </a:r>
            <a:r>
              <a:rPr lang="en" sz="3000" b="1">
                <a:solidFill>
                  <a:srgbClr val="37474F"/>
                </a:solidFill>
                <a:latin typeface="Courier Prime"/>
                <a:ea typeface="Courier Prime"/>
                <a:cs typeface="Courier Prime"/>
                <a:sym typeface="Courier Prime"/>
              </a:rPr>
              <a:t> </a:t>
            </a:r>
            <a:r>
              <a:rPr lang="en" sz="3000" b="1">
                <a:solidFill>
                  <a:srgbClr val="C53929"/>
                </a:solidFill>
                <a:latin typeface="Courier Prime"/>
                <a:ea typeface="Courier Prime"/>
                <a:cs typeface="Courier Prime"/>
                <a:sym typeface="Courier Prime"/>
              </a:rPr>
              <a:t>0</a:t>
            </a:r>
            <a:r>
              <a:rPr lang="en" sz="3000" b="1">
                <a:solidFill>
                  <a:srgbClr val="37474F"/>
                </a:solidFill>
                <a:latin typeface="Courier Prime"/>
                <a:ea typeface="Courier Prime"/>
                <a:cs typeface="Courier Prime"/>
                <a:sym typeface="Courier Prime"/>
              </a:rPr>
              <a:t>;</a:t>
            </a:r>
            <a:endParaRPr sz="3000" b="1">
              <a:solidFill>
                <a:srgbClr val="37474F"/>
              </a:solidFill>
              <a:latin typeface="Courier Prime"/>
              <a:ea typeface="Courier Prime"/>
              <a:cs typeface="Courier Prime"/>
              <a:sym typeface="Courier Prime"/>
            </a:endParaRPr>
          </a:p>
          <a:p>
            <a:pPr marL="0" lvl="0" indent="0" algn="l" rtl="0">
              <a:lnSpc>
                <a:spcPct val="150000"/>
              </a:lnSpc>
              <a:spcBef>
                <a:spcPts val="0"/>
              </a:spcBef>
              <a:spcAft>
                <a:spcPts val="0"/>
              </a:spcAft>
              <a:buSzPct val="126315"/>
              <a:buNone/>
            </a:pPr>
            <a:r>
              <a:rPr lang="en" sz="3000" b="1">
                <a:solidFill>
                  <a:srgbClr val="37474F"/>
                </a:solidFill>
                <a:latin typeface="Courier Prime"/>
                <a:ea typeface="Courier Prime"/>
                <a:cs typeface="Courier Prime"/>
                <a:sym typeface="Courier Prime"/>
              </a:rPr>
              <a:t>}</a:t>
            </a:r>
            <a:endParaRPr b="1"/>
          </a:p>
        </p:txBody>
      </p:sp>
      <p:sp>
        <p:nvSpPr>
          <p:cNvPr id="296" name="Google Shape;296;p47"/>
          <p:cNvSpPr txBox="1">
            <a:spLocks noGrp="1"/>
          </p:cNvSpPr>
          <p:nvPr>
            <p:ph type="sldNum" idx="12"/>
          </p:nvPr>
        </p:nvSpPr>
        <p:spPr>
          <a:xfrm>
            <a:off x="7926317" y="4663225"/>
            <a:ext cx="1094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8</a:t>
            </a:fld>
            <a:endParaRPr/>
          </a:p>
        </p:txBody>
      </p:sp>
      <p:sp>
        <p:nvSpPr>
          <p:cNvPr id="297" name="Google Shape;297;p47"/>
          <p:cNvSpPr txBox="1"/>
          <p:nvPr/>
        </p:nvSpPr>
        <p:spPr>
          <a:xfrm>
            <a:off x="3707900" y="3975500"/>
            <a:ext cx="4954200" cy="8313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Helvetica Neue"/>
                <a:ea typeface="Helvetica Neue"/>
                <a:cs typeface="Helvetica Neue"/>
                <a:sym typeface="Helvetica Neue"/>
              </a:rPr>
              <a:t>When the process exits, all threads are canceled. Here, the process exited before the second thread got to print its message</a:t>
            </a:r>
            <a:endParaRPr sz="1400" b="0" i="0" u="none" strike="noStrike" cap="none">
              <a:solidFill>
                <a:srgbClr val="000000"/>
              </a:solidFill>
              <a:latin typeface="Helvetica Neue"/>
              <a:ea typeface="Helvetica Neue"/>
              <a:cs typeface="Helvetica Neue"/>
              <a:sym typeface="Helvetica Neue"/>
            </a:endParaRPr>
          </a:p>
        </p:txBody>
      </p:sp>
      <p:cxnSp>
        <p:nvCxnSpPr>
          <p:cNvPr id="298" name="Google Shape;298;p47"/>
          <p:cNvCxnSpPr/>
          <p:nvPr/>
        </p:nvCxnSpPr>
        <p:spPr>
          <a:xfrm>
            <a:off x="38750" y="1476200"/>
            <a:ext cx="309300" cy="0"/>
          </a:xfrm>
          <a:prstGeom prst="straightConnector1">
            <a:avLst/>
          </a:prstGeom>
          <a:noFill/>
          <a:ln w="9525" cap="flat" cmpd="sng">
            <a:solidFill>
              <a:srgbClr val="C53929"/>
            </a:solidFill>
            <a:prstDash val="solid"/>
            <a:round/>
            <a:headEnd type="none" w="sm" len="sm"/>
            <a:tailEnd type="triangle" w="med" len="med"/>
          </a:ln>
        </p:spPr>
      </p:cxnSp>
      <p:cxnSp>
        <p:nvCxnSpPr>
          <p:cNvPr id="299" name="Google Shape;299;p47"/>
          <p:cNvCxnSpPr/>
          <p:nvPr/>
        </p:nvCxnSpPr>
        <p:spPr>
          <a:xfrm>
            <a:off x="38750" y="3975500"/>
            <a:ext cx="812100" cy="0"/>
          </a:xfrm>
          <a:prstGeom prst="straightConnector1">
            <a:avLst/>
          </a:prstGeom>
          <a:noFill/>
          <a:ln w="9525" cap="flat" cmpd="sng">
            <a:solidFill>
              <a:srgbClr val="C53929"/>
            </a:solidFill>
            <a:prstDash val="solid"/>
            <a:round/>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8"/>
          <p:cNvSpPr txBox="1">
            <a:spLocks noGrp="1"/>
          </p:cNvSpPr>
          <p:nvPr>
            <p:ph type="title"/>
          </p:nvPr>
        </p:nvSpPr>
        <p:spPr>
          <a:xfrm>
            <a:off x="311700" y="64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solidFill>
                  <a:srgbClr val="188038"/>
                </a:solidFill>
                <a:latin typeface="Roboto Mono"/>
                <a:ea typeface="Roboto Mono"/>
                <a:cs typeface="Roboto Mono"/>
                <a:sym typeface="Roboto Mono"/>
              </a:rPr>
              <a:t>pthread_yield()</a:t>
            </a:r>
            <a:endParaRPr/>
          </a:p>
        </p:txBody>
      </p:sp>
      <p:sp>
        <p:nvSpPr>
          <p:cNvPr id="305" name="Google Shape;305;p48"/>
          <p:cNvSpPr txBox="1">
            <a:spLocks noGrp="1"/>
          </p:cNvSpPr>
          <p:nvPr>
            <p:ph type="body" idx="1"/>
          </p:nvPr>
        </p:nvSpPr>
        <p:spPr>
          <a:xfrm>
            <a:off x="311700" y="767275"/>
            <a:ext cx="8520600" cy="4102800"/>
          </a:xfrm>
          <a:prstGeom prst="rect">
            <a:avLst/>
          </a:prstGeom>
          <a:noFill/>
          <a:ln>
            <a:noFill/>
          </a:ln>
        </p:spPr>
        <p:txBody>
          <a:bodyPr spcFirstLastPara="1" wrap="square" lIns="91425" tIns="91425" rIns="91425" bIns="91425" anchor="ctr" anchorCtr="0">
            <a:normAutofit fontScale="47500" lnSpcReduction="20000"/>
          </a:bodyPr>
          <a:lstStyle/>
          <a:p>
            <a:pPr marL="0" lvl="0" indent="0" algn="l" rtl="0">
              <a:lnSpc>
                <a:spcPct val="115000"/>
              </a:lnSpc>
              <a:spcBef>
                <a:spcPts val="0"/>
              </a:spcBef>
              <a:spcAft>
                <a:spcPts val="0"/>
              </a:spcAft>
              <a:buSzPct val="126315"/>
              <a:buNone/>
            </a:pPr>
            <a:r>
              <a:rPr lang="en" sz="3000" b="1">
                <a:solidFill>
                  <a:srgbClr val="3F51B5"/>
                </a:solidFill>
                <a:latin typeface="Courier Prime"/>
                <a:ea typeface="Courier Prime"/>
                <a:cs typeface="Courier Prime"/>
                <a:sym typeface="Courier Prime"/>
              </a:rPr>
              <a:t>#include </a:t>
            </a:r>
            <a:r>
              <a:rPr lang="en" sz="3000" b="1">
                <a:solidFill>
                  <a:srgbClr val="388E3C"/>
                </a:solidFill>
                <a:latin typeface="Courier Prime"/>
                <a:ea typeface="Courier Prime"/>
                <a:cs typeface="Courier Prime"/>
                <a:sym typeface="Courier Prime"/>
              </a:rPr>
              <a:t>&lt;stdio.h&gt;</a:t>
            </a:r>
            <a:endParaRPr sz="3000" b="1">
              <a:solidFill>
                <a:srgbClr val="37474F"/>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r>
              <a:rPr lang="en" sz="3000" b="1">
                <a:solidFill>
                  <a:srgbClr val="3F51B5"/>
                </a:solidFill>
                <a:latin typeface="Courier Prime"/>
                <a:ea typeface="Courier Prime"/>
                <a:cs typeface="Courier Prime"/>
                <a:sym typeface="Courier Prime"/>
              </a:rPr>
              <a:t>#include </a:t>
            </a:r>
            <a:r>
              <a:rPr lang="en" sz="3000" b="1">
                <a:solidFill>
                  <a:srgbClr val="388E3C"/>
                </a:solidFill>
                <a:latin typeface="Courier Prime"/>
                <a:ea typeface="Courier Prime"/>
                <a:cs typeface="Courier Prime"/>
                <a:sym typeface="Courier Prime"/>
              </a:rPr>
              <a:t>&lt;pthread.h&gt;</a:t>
            </a:r>
            <a:endParaRPr sz="3000" b="1">
              <a:solidFill>
                <a:srgbClr val="37474F"/>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r>
              <a:rPr lang="en" sz="3000" b="1">
                <a:solidFill>
                  <a:srgbClr val="3F51B5"/>
                </a:solidFill>
                <a:latin typeface="Courier Prime"/>
                <a:ea typeface="Courier Prime"/>
                <a:cs typeface="Courier Prime"/>
                <a:sym typeface="Courier Prime"/>
              </a:rPr>
              <a:t>void</a:t>
            </a:r>
            <a:r>
              <a:rPr lang="en" sz="3000" b="1">
                <a:solidFill>
                  <a:srgbClr val="37474F"/>
                </a:solidFill>
                <a:latin typeface="Courier Prime"/>
                <a:ea typeface="Courier Prime"/>
                <a:cs typeface="Courier Prime"/>
                <a:sym typeface="Courier Prime"/>
              </a:rPr>
              <a:t> *do_stuff(</a:t>
            </a:r>
            <a:r>
              <a:rPr lang="en" sz="3000" b="1">
                <a:solidFill>
                  <a:srgbClr val="3F51B5"/>
                </a:solidFill>
                <a:latin typeface="Courier Prime"/>
                <a:ea typeface="Courier Prime"/>
                <a:cs typeface="Courier Prime"/>
                <a:sym typeface="Courier Prime"/>
              </a:rPr>
              <a:t>void</a:t>
            </a:r>
            <a:r>
              <a:rPr lang="en" sz="3000" b="1">
                <a:solidFill>
                  <a:srgbClr val="37474F"/>
                </a:solidFill>
                <a:latin typeface="Courier Prime"/>
                <a:ea typeface="Courier Prime"/>
                <a:cs typeface="Courier Prime"/>
                <a:sym typeface="Courier Prime"/>
              </a:rPr>
              <a:t> *p)</a:t>
            </a:r>
            <a:endParaRPr sz="3000" b="1">
              <a:solidFill>
                <a:srgbClr val="37474F"/>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r>
              <a:rPr lang="en" sz="3000" b="1">
                <a:solidFill>
                  <a:srgbClr val="37474F"/>
                </a:solidFill>
                <a:latin typeface="Courier Prime"/>
                <a:ea typeface="Courier Prime"/>
                <a:cs typeface="Courier Prime"/>
                <a:sym typeface="Courier Prime"/>
              </a:rPr>
              <a:t>{</a:t>
            </a:r>
            <a:endParaRPr sz="3000" b="1">
              <a:solidFill>
                <a:srgbClr val="37474F"/>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r>
              <a:rPr lang="en" sz="3000" b="1">
                <a:solidFill>
                  <a:srgbClr val="37474F"/>
                </a:solidFill>
                <a:latin typeface="Courier Prime"/>
                <a:ea typeface="Courier Prime"/>
                <a:cs typeface="Courier Prime"/>
                <a:sym typeface="Courier Prime"/>
              </a:rPr>
              <a:t>    printf(</a:t>
            </a:r>
            <a:r>
              <a:rPr lang="en" sz="3000" b="1">
                <a:solidFill>
                  <a:srgbClr val="388E3C"/>
                </a:solidFill>
                <a:latin typeface="Courier Prime"/>
                <a:ea typeface="Courier Prime"/>
                <a:cs typeface="Courier Prime"/>
                <a:sym typeface="Courier Prime"/>
              </a:rPr>
              <a:t>"Hello from thread %d\n"</a:t>
            </a:r>
            <a:r>
              <a:rPr lang="en" sz="3000" b="1">
                <a:solidFill>
                  <a:srgbClr val="37474F"/>
                </a:solidFill>
                <a:latin typeface="Courier Prime"/>
                <a:ea typeface="Courier Prime"/>
                <a:cs typeface="Courier Prime"/>
                <a:sym typeface="Courier Prime"/>
              </a:rPr>
              <a:t>, *(</a:t>
            </a:r>
            <a:r>
              <a:rPr lang="en" sz="3000" b="1">
                <a:solidFill>
                  <a:srgbClr val="3F51B5"/>
                </a:solidFill>
                <a:latin typeface="Courier Prime"/>
                <a:ea typeface="Courier Prime"/>
                <a:cs typeface="Courier Prime"/>
                <a:sym typeface="Courier Prime"/>
              </a:rPr>
              <a:t>int</a:t>
            </a:r>
            <a:r>
              <a:rPr lang="en" sz="3000" b="1">
                <a:solidFill>
                  <a:srgbClr val="37474F"/>
                </a:solidFill>
                <a:latin typeface="Courier Prime"/>
                <a:ea typeface="Courier Prime"/>
                <a:cs typeface="Courier Prime"/>
                <a:sym typeface="Courier Prime"/>
              </a:rPr>
              <a:t> *)p);</a:t>
            </a:r>
            <a:endParaRPr sz="3000" b="1">
              <a:solidFill>
                <a:srgbClr val="37474F"/>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r>
              <a:rPr lang="en" sz="3000" b="1">
                <a:solidFill>
                  <a:srgbClr val="37474F"/>
                </a:solidFill>
                <a:latin typeface="Courier Prime"/>
                <a:ea typeface="Courier Prime"/>
                <a:cs typeface="Courier Prime"/>
                <a:sym typeface="Courier Prime"/>
              </a:rPr>
              <a:t>}</a:t>
            </a:r>
            <a:endParaRPr sz="3000" b="1">
              <a:solidFill>
                <a:srgbClr val="37474F"/>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endParaRPr sz="3000" b="1">
              <a:solidFill>
                <a:srgbClr val="37474F"/>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r>
              <a:rPr lang="en" sz="3000" b="1">
                <a:solidFill>
                  <a:srgbClr val="3F51B5"/>
                </a:solidFill>
                <a:latin typeface="Courier Prime"/>
                <a:ea typeface="Courier Prime"/>
                <a:cs typeface="Courier Prime"/>
                <a:sym typeface="Courier Prime"/>
              </a:rPr>
              <a:t>int</a:t>
            </a:r>
            <a:r>
              <a:rPr lang="en" sz="3000" b="1">
                <a:solidFill>
                  <a:srgbClr val="37474F"/>
                </a:solidFill>
                <a:latin typeface="Courier Prime"/>
                <a:ea typeface="Courier Prime"/>
                <a:cs typeface="Courier Prime"/>
                <a:sym typeface="Courier Prime"/>
              </a:rPr>
              <a:t> main()</a:t>
            </a:r>
            <a:endParaRPr sz="3000" b="1">
              <a:solidFill>
                <a:srgbClr val="37474F"/>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r>
              <a:rPr lang="en" sz="3000" b="1">
                <a:solidFill>
                  <a:srgbClr val="37474F"/>
                </a:solidFill>
                <a:latin typeface="Courier Prime"/>
                <a:ea typeface="Courier Prime"/>
                <a:cs typeface="Courier Prime"/>
                <a:sym typeface="Courier Prime"/>
              </a:rPr>
              <a:t>{</a:t>
            </a:r>
            <a:endParaRPr sz="3000" b="1">
              <a:solidFill>
                <a:srgbClr val="37474F"/>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r>
              <a:rPr lang="en" sz="3000" b="1">
                <a:solidFill>
                  <a:srgbClr val="37474F"/>
                </a:solidFill>
                <a:latin typeface="Courier Prime"/>
                <a:ea typeface="Courier Prime"/>
                <a:cs typeface="Courier Prime"/>
                <a:sym typeface="Courier Prime"/>
              </a:rPr>
              <a:t>    </a:t>
            </a:r>
            <a:r>
              <a:rPr lang="en" sz="3000" b="1">
                <a:solidFill>
                  <a:srgbClr val="9C27B0"/>
                </a:solidFill>
                <a:latin typeface="Courier Prime"/>
                <a:ea typeface="Courier Prime"/>
                <a:cs typeface="Courier Prime"/>
                <a:sym typeface="Courier Prime"/>
              </a:rPr>
              <a:t>pthread_t</a:t>
            </a:r>
            <a:r>
              <a:rPr lang="en" sz="3000" b="1">
                <a:solidFill>
                  <a:srgbClr val="37474F"/>
                </a:solidFill>
                <a:latin typeface="Courier Prime"/>
                <a:ea typeface="Courier Prime"/>
                <a:cs typeface="Courier Prime"/>
                <a:sym typeface="Courier Prime"/>
              </a:rPr>
              <a:t> thread;</a:t>
            </a:r>
            <a:endParaRPr sz="3000" b="1">
              <a:solidFill>
                <a:srgbClr val="37474F"/>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r>
              <a:rPr lang="en" sz="3000" b="1">
                <a:solidFill>
                  <a:srgbClr val="37474F"/>
                </a:solidFill>
                <a:latin typeface="Courier Prime"/>
                <a:ea typeface="Courier Prime"/>
                <a:cs typeface="Courier Prime"/>
                <a:sym typeface="Courier Prime"/>
              </a:rPr>
              <a:t>    </a:t>
            </a:r>
            <a:r>
              <a:rPr lang="en" sz="3000" b="1">
                <a:solidFill>
                  <a:srgbClr val="3F51B5"/>
                </a:solidFill>
                <a:latin typeface="Courier Prime"/>
                <a:ea typeface="Courier Prime"/>
                <a:cs typeface="Courier Prime"/>
                <a:sym typeface="Courier Prime"/>
              </a:rPr>
              <a:t>int</a:t>
            </a:r>
            <a:r>
              <a:rPr lang="en" sz="3000" b="1">
                <a:solidFill>
                  <a:srgbClr val="37474F"/>
                </a:solidFill>
                <a:latin typeface="Courier Prime"/>
                <a:ea typeface="Courier Prime"/>
                <a:cs typeface="Courier Prime"/>
                <a:sym typeface="Courier Prime"/>
              </a:rPr>
              <a:t> id, arg1, arg2;</a:t>
            </a:r>
            <a:endParaRPr sz="3000" b="1">
              <a:solidFill>
                <a:srgbClr val="37474F"/>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r>
              <a:rPr lang="en" sz="3000" b="1">
                <a:solidFill>
                  <a:srgbClr val="37474F"/>
                </a:solidFill>
                <a:latin typeface="Courier Prime"/>
                <a:ea typeface="Courier Prime"/>
                <a:cs typeface="Courier Prime"/>
                <a:sym typeface="Courier Prime"/>
              </a:rPr>
              <a:t>    arg1 = </a:t>
            </a:r>
            <a:r>
              <a:rPr lang="en" sz="3000" b="1">
                <a:solidFill>
                  <a:srgbClr val="C53929"/>
                </a:solidFill>
                <a:latin typeface="Courier Prime"/>
                <a:ea typeface="Courier Prime"/>
                <a:cs typeface="Courier Prime"/>
                <a:sym typeface="Courier Prime"/>
              </a:rPr>
              <a:t>1</a:t>
            </a:r>
            <a:r>
              <a:rPr lang="en" sz="3000" b="1">
                <a:solidFill>
                  <a:srgbClr val="37474F"/>
                </a:solidFill>
                <a:latin typeface="Courier Prime"/>
                <a:ea typeface="Courier Prime"/>
                <a:cs typeface="Courier Prime"/>
                <a:sym typeface="Courier Prime"/>
              </a:rPr>
              <a:t>;</a:t>
            </a:r>
            <a:endParaRPr sz="3000" b="1">
              <a:solidFill>
                <a:srgbClr val="37474F"/>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r>
              <a:rPr lang="en" sz="3000" b="1">
                <a:solidFill>
                  <a:srgbClr val="37474F"/>
                </a:solidFill>
                <a:latin typeface="Courier Prime"/>
                <a:ea typeface="Courier Prime"/>
                <a:cs typeface="Courier Prime"/>
                <a:sym typeface="Courier Prime"/>
              </a:rPr>
              <a:t>    id = pthread_create(&amp;thread, </a:t>
            </a:r>
            <a:r>
              <a:rPr lang="en" sz="3000" b="1">
                <a:solidFill>
                  <a:srgbClr val="C53929"/>
                </a:solidFill>
                <a:latin typeface="Courier Prime"/>
                <a:ea typeface="Courier Prime"/>
                <a:cs typeface="Courier Prime"/>
                <a:sym typeface="Courier Prime"/>
              </a:rPr>
              <a:t>NULL</a:t>
            </a:r>
            <a:r>
              <a:rPr lang="en" sz="3000" b="1">
                <a:solidFill>
                  <a:srgbClr val="37474F"/>
                </a:solidFill>
                <a:latin typeface="Courier Prime"/>
                <a:ea typeface="Courier Prime"/>
                <a:cs typeface="Courier Prime"/>
                <a:sym typeface="Courier Prime"/>
              </a:rPr>
              <a:t>, do_stuff, (</a:t>
            </a:r>
            <a:r>
              <a:rPr lang="en" sz="3000" b="1">
                <a:solidFill>
                  <a:srgbClr val="3F51B5"/>
                </a:solidFill>
                <a:latin typeface="Courier Prime"/>
                <a:ea typeface="Courier Prime"/>
                <a:cs typeface="Courier Prime"/>
                <a:sym typeface="Courier Prime"/>
              </a:rPr>
              <a:t>void</a:t>
            </a:r>
            <a:r>
              <a:rPr lang="en" sz="3000" b="1">
                <a:solidFill>
                  <a:srgbClr val="37474F"/>
                </a:solidFill>
                <a:latin typeface="Courier Prime"/>
                <a:ea typeface="Courier Prime"/>
                <a:cs typeface="Courier Prime"/>
                <a:sym typeface="Courier Prime"/>
              </a:rPr>
              <a:t> *)&amp;arg1);</a:t>
            </a:r>
            <a:endParaRPr sz="3000" b="1">
              <a:solidFill>
                <a:srgbClr val="37474F"/>
              </a:solidFill>
              <a:latin typeface="Courier Prime"/>
              <a:ea typeface="Courier Prime"/>
              <a:cs typeface="Courier Prime"/>
              <a:sym typeface="Courier Prime"/>
            </a:endParaRPr>
          </a:p>
          <a:p>
            <a:pPr marL="0" lvl="0" indent="457200" algn="l" rtl="0">
              <a:lnSpc>
                <a:spcPct val="115000"/>
              </a:lnSpc>
              <a:spcBef>
                <a:spcPts val="0"/>
              </a:spcBef>
              <a:spcAft>
                <a:spcPts val="0"/>
              </a:spcAft>
              <a:buClr>
                <a:schemeClr val="dk1"/>
              </a:buClr>
              <a:buSzPct val="36666"/>
              <a:buFont typeface="Arial"/>
              <a:buNone/>
            </a:pPr>
            <a:r>
              <a:rPr lang="en" sz="3000" b="1">
                <a:solidFill>
                  <a:srgbClr val="C53929"/>
                </a:solidFill>
                <a:highlight>
                  <a:schemeClr val="accent6"/>
                </a:highlight>
                <a:latin typeface="Courier Prime"/>
                <a:ea typeface="Courier Prime"/>
                <a:cs typeface="Courier Prime"/>
                <a:sym typeface="Courier Prime"/>
              </a:rPr>
              <a:t>pthread_yield();</a:t>
            </a:r>
            <a:endParaRPr sz="3000" b="1">
              <a:solidFill>
                <a:srgbClr val="37474F"/>
              </a:solidFill>
              <a:highlight>
                <a:schemeClr val="accent6"/>
              </a:highlight>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r>
              <a:rPr lang="en" sz="3000" b="1">
                <a:solidFill>
                  <a:srgbClr val="37474F"/>
                </a:solidFill>
                <a:latin typeface="Courier Prime"/>
                <a:ea typeface="Courier Prime"/>
                <a:cs typeface="Courier Prime"/>
                <a:sym typeface="Courier Prime"/>
              </a:rPr>
              <a:t>    arg2 = </a:t>
            </a:r>
            <a:r>
              <a:rPr lang="en" sz="3000" b="1">
                <a:solidFill>
                  <a:srgbClr val="C53929"/>
                </a:solidFill>
                <a:latin typeface="Courier Prime"/>
                <a:ea typeface="Courier Prime"/>
                <a:cs typeface="Courier Prime"/>
                <a:sym typeface="Courier Prime"/>
              </a:rPr>
              <a:t>2</a:t>
            </a:r>
            <a:r>
              <a:rPr lang="en" sz="3000" b="1">
                <a:solidFill>
                  <a:srgbClr val="37474F"/>
                </a:solidFill>
                <a:latin typeface="Courier Prime"/>
                <a:ea typeface="Courier Prime"/>
                <a:cs typeface="Courier Prime"/>
                <a:sym typeface="Courier Prime"/>
              </a:rPr>
              <a:t>;</a:t>
            </a:r>
            <a:endParaRPr sz="3000" b="1">
              <a:solidFill>
                <a:srgbClr val="37474F"/>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r>
              <a:rPr lang="en" sz="3000" b="1">
                <a:solidFill>
                  <a:srgbClr val="37474F"/>
                </a:solidFill>
                <a:latin typeface="Courier Prime"/>
                <a:ea typeface="Courier Prime"/>
                <a:cs typeface="Courier Prime"/>
                <a:sym typeface="Courier Prime"/>
              </a:rPr>
              <a:t>    do_stuff((</a:t>
            </a:r>
            <a:r>
              <a:rPr lang="en" sz="3000" b="1">
                <a:solidFill>
                  <a:srgbClr val="3F51B5"/>
                </a:solidFill>
                <a:latin typeface="Courier Prime"/>
                <a:ea typeface="Courier Prime"/>
                <a:cs typeface="Courier Prime"/>
                <a:sym typeface="Courier Prime"/>
              </a:rPr>
              <a:t>void</a:t>
            </a:r>
            <a:r>
              <a:rPr lang="en" sz="3000" b="1">
                <a:solidFill>
                  <a:srgbClr val="37474F"/>
                </a:solidFill>
                <a:latin typeface="Courier Prime"/>
                <a:ea typeface="Courier Prime"/>
                <a:cs typeface="Courier Prime"/>
                <a:sym typeface="Courier Prime"/>
              </a:rPr>
              <a:t> *)&amp;arg2);</a:t>
            </a:r>
            <a:endParaRPr sz="3000" b="1">
              <a:solidFill>
                <a:srgbClr val="37474F"/>
              </a:solidFill>
              <a:latin typeface="Courier Prime"/>
              <a:ea typeface="Courier Prime"/>
              <a:cs typeface="Courier Prime"/>
              <a:sym typeface="Courier Prime"/>
            </a:endParaRPr>
          </a:p>
          <a:p>
            <a:pPr marL="0" lvl="0" indent="0" algn="l" rtl="0">
              <a:lnSpc>
                <a:spcPct val="115000"/>
              </a:lnSpc>
              <a:spcBef>
                <a:spcPts val="0"/>
              </a:spcBef>
              <a:spcAft>
                <a:spcPts val="0"/>
              </a:spcAft>
              <a:buSzPct val="126315"/>
              <a:buNone/>
            </a:pPr>
            <a:r>
              <a:rPr lang="en" sz="3000" b="1">
                <a:solidFill>
                  <a:srgbClr val="37474F"/>
                </a:solidFill>
                <a:latin typeface="Courier Prime"/>
                <a:ea typeface="Courier Prime"/>
                <a:cs typeface="Courier Prime"/>
                <a:sym typeface="Courier Prime"/>
              </a:rPr>
              <a:t>    </a:t>
            </a:r>
            <a:r>
              <a:rPr lang="en" sz="3000" b="1">
                <a:solidFill>
                  <a:srgbClr val="3F51B5"/>
                </a:solidFill>
                <a:latin typeface="Courier Prime"/>
                <a:ea typeface="Courier Prime"/>
                <a:cs typeface="Courier Prime"/>
                <a:sym typeface="Courier Prime"/>
              </a:rPr>
              <a:t>return</a:t>
            </a:r>
            <a:r>
              <a:rPr lang="en" sz="3000" b="1">
                <a:solidFill>
                  <a:srgbClr val="37474F"/>
                </a:solidFill>
                <a:latin typeface="Courier Prime"/>
                <a:ea typeface="Courier Prime"/>
                <a:cs typeface="Courier Prime"/>
                <a:sym typeface="Courier Prime"/>
              </a:rPr>
              <a:t> </a:t>
            </a:r>
            <a:r>
              <a:rPr lang="en" sz="3000" b="1">
                <a:solidFill>
                  <a:srgbClr val="C53929"/>
                </a:solidFill>
                <a:latin typeface="Courier Prime"/>
                <a:ea typeface="Courier Prime"/>
                <a:cs typeface="Courier Prime"/>
                <a:sym typeface="Courier Prime"/>
              </a:rPr>
              <a:t>0</a:t>
            </a:r>
            <a:r>
              <a:rPr lang="en" sz="3000" b="1">
                <a:solidFill>
                  <a:srgbClr val="37474F"/>
                </a:solidFill>
                <a:latin typeface="Courier Prime"/>
                <a:ea typeface="Courier Prime"/>
                <a:cs typeface="Courier Prime"/>
                <a:sym typeface="Courier Prime"/>
              </a:rPr>
              <a:t>;</a:t>
            </a:r>
            <a:endParaRPr sz="3000" b="1">
              <a:solidFill>
                <a:srgbClr val="37474F"/>
              </a:solidFill>
              <a:latin typeface="Courier Prime"/>
              <a:ea typeface="Courier Prime"/>
              <a:cs typeface="Courier Prime"/>
              <a:sym typeface="Courier Prime"/>
            </a:endParaRPr>
          </a:p>
          <a:p>
            <a:pPr marL="0" lvl="0" indent="0" algn="l" rtl="0">
              <a:lnSpc>
                <a:spcPct val="150000"/>
              </a:lnSpc>
              <a:spcBef>
                <a:spcPts val="0"/>
              </a:spcBef>
              <a:spcAft>
                <a:spcPts val="0"/>
              </a:spcAft>
              <a:buSzPct val="126315"/>
              <a:buNone/>
            </a:pPr>
            <a:r>
              <a:rPr lang="en" sz="3000" b="1">
                <a:solidFill>
                  <a:srgbClr val="37474F"/>
                </a:solidFill>
                <a:latin typeface="Courier Prime"/>
                <a:ea typeface="Courier Prime"/>
                <a:cs typeface="Courier Prime"/>
                <a:sym typeface="Courier Prime"/>
              </a:rPr>
              <a:t>}</a:t>
            </a:r>
            <a:endParaRPr b="1"/>
          </a:p>
        </p:txBody>
      </p:sp>
      <p:sp>
        <p:nvSpPr>
          <p:cNvPr id="306" name="Google Shape;306;p48"/>
          <p:cNvSpPr txBox="1">
            <a:spLocks noGrp="1"/>
          </p:cNvSpPr>
          <p:nvPr>
            <p:ph type="sldNum" idx="12"/>
          </p:nvPr>
        </p:nvSpPr>
        <p:spPr>
          <a:xfrm>
            <a:off x="7926317" y="4663225"/>
            <a:ext cx="1094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359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 Light">
  <a:themeElements>
    <a:clrScheme name="Simple Light">
      <a:dk1>
        <a:srgbClr val="000000"/>
      </a:dk1>
      <a:lt1>
        <a:srgbClr val="EEEEEE"/>
      </a:lt1>
      <a:dk2>
        <a:srgbClr val="000000"/>
      </a:dk2>
      <a:lt2>
        <a:srgbClr val="EEEEEE"/>
      </a:lt2>
      <a:accent1>
        <a:srgbClr val="003594"/>
      </a:accent1>
      <a:accent2>
        <a:srgbClr val="212121"/>
      </a:accent2>
      <a:accent3>
        <a:srgbClr val="FFF2CC"/>
      </a:accent3>
      <a:accent4>
        <a:srgbClr val="FBE5D6"/>
      </a:accent4>
      <a:accent5>
        <a:srgbClr val="D6DCE5"/>
      </a:accent5>
      <a:accent6>
        <a:srgbClr val="E2F0D9"/>
      </a:accent6>
      <a:hlink>
        <a:srgbClr val="66666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2863</Words>
  <Application>Microsoft Macintosh PowerPoint</Application>
  <PresentationFormat>On-screen Show (16:9)</PresentationFormat>
  <Paragraphs>420</Paragraphs>
  <Slides>36</Slides>
  <Notes>35</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36</vt:i4>
      </vt:variant>
    </vt:vector>
  </HeadingPairs>
  <TitlesOfParts>
    <vt:vector size="55" baseType="lpstr">
      <vt:lpstr>Courier New</vt:lpstr>
      <vt:lpstr>Arial</vt:lpstr>
      <vt:lpstr>Trebuchet MS</vt:lpstr>
      <vt:lpstr>Open Sans Bold</vt:lpstr>
      <vt:lpstr>Roboto</vt:lpstr>
      <vt:lpstr>EB Garamond</vt:lpstr>
      <vt:lpstr>Puritan</vt:lpstr>
      <vt:lpstr>Open Sans Medium</vt:lpstr>
      <vt:lpstr>Open Sans</vt:lpstr>
      <vt:lpstr>Libre Franklin</vt:lpstr>
      <vt:lpstr>Courier Prime</vt:lpstr>
      <vt:lpstr>Wingdings</vt:lpstr>
      <vt:lpstr>Calibri</vt:lpstr>
      <vt:lpstr>Quattrocento Sans</vt:lpstr>
      <vt:lpstr>Helvetica Neue</vt:lpstr>
      <vt:lpstr>Consolas</vt:lpstr>
      <vt:lpstr>Roboto Mono</vt:lpstr>
      <vt:lpstr>Simple Light</vt:lpstr>
      <vt:lpstr>1_Simple Light</vt:lpstr>
      <vt:lpstr>Recitation 11: Threads/Synchronization</vt:lpstr>
      <vt:lpstr>Course News</vt:lpstr>
      <vt:lpstr>Threads</vt:lpstr>
      <vt:lpstr>Processes and Threads</vt:lpstr>
      <vt:lpstr>Posix Threads (pthread) — POSIX.1c</vt:lpstr>
      <vt:lpstr>pthread_create()</vt:lpstr>
      <vt:lpstr>Output</vt:lpstr>
      <vt:lpstr>pthread_create()</vt:lpstr>
      <vt:lpstr>pthread_yield()</vt:lpstr>
      <vt:lpstr>Output</vt:lpstr>
      <vt:lpstr>pthread_join()</vt:lpstr>
      <vt:lpstr>Output</vt:lpstr>
      <vt:lpstr>Linking the pthread library</vt:lpstr>
      <vt:lpstr>Synchronization</vt:lpstr>
      <vt:lpstr>Race Condition: A Refrigerator Analogy</vt:lpstr>
      <vt:lpstr>Synchronization</vt:lpstr>
      <vt:lpstr>Race Conditions Animated</vt:lpstr>
      <vt:lpstr>Synchronization</vt:lpstr>
      <vt:lpstr>Mutex</vt:lpstr>
      <vt:lpstr>Fixing Race Conditions Animated</vt:lpstr>
      <vt:lpstr>Deadlocked</vt:lpstr>
      <vt:lpstr>Be careful with synchronization primitives</vt:lpstr>
      <vt:lpstr>Semaphores</vt:lpstr>
      <vt:lpstr>Quiz time!</vt:lpstr>
      <vt:lpstr>Condition Variables</vt:lpstr>
      <vt:lpstr>Condition Variables</vt:lpstr>
      <vt:lpstr>Condition Variables</vt:lpstr>
      <vt:lpstr>Condition Variables at the DMV</vt:lpstr>
      <vt:lpstr>The Bridge Problem</vt:lpstr>
      <vt:lpstr>The Bridge Problem</vt:lpstr>
      <vt:lpstr>The Bridge Problem</vt:lpstr>
      <vt:lpstr>The Bridge Problem</vt:lpstr>
      <vt:lpstr>The Bridge Problem</vt:lpstr>
      <vt:lpstr>Problem with the Bridge Problem</vt:lpstr>
      <vt:lpstr>Starvation</vt:lpstr>
      <vt:lpstr>Live Lock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Recitation 10: Virtual Memory</dc:title>
  <cp:lastModifiedBy>Griffin Hurt</cp:lastModifiedBy>
  <cp:revision>3</cp:revision>
  <dcterms:modified xsi:type="dcterms:W3CDTF">2024-04-13T19:02:20Z</dcterms:modified>
</cp:coreProperties>
</file>